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5" r:id="rId5"/>
    <p:sldId id="267" r:id="rId6"/>
    <p:sldId id="263" r:id="rId7"/>
    <p:sldId id="266" r:id="rId8"/>
    <p:sldId id="270" r:id="rId9"/>
    <p:sldId id="271" r:id="rId10"/>
    <p:sldId id="264" r:id="rId11"/>
    <p:sldId id="268" r:id="rId12"/>
    <p:sldId id="274" r:id="rId13"/>
    <p:sldId id="276" r:id="rId14"/>
    <p:sldId id="275" r:id="rId15"/>
    <p:sldId id="273" r:id="rId16"/>
    <p:sldId id="277" r:id="rId17"/>
    <p:sldId id="269" r:id="rId18"/>
    <p:sldId id="259" r:id="rId19"/>
    <p:sldId id="272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655762"/>
            <a:ext cx="9144000" cy="3703637"/>
          </a:xfrm>
        </p:spPr>
        <p:txBody>
          <a:bodyPr anchor="ctr"/>
          <a:lstStyle>
            <a:lvl1pPr algn="ctr">
              <a:lnSpc>
                <a:spcPct val="100000"/>
              </a:lnSpc>
              <a:defRPr sz="60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5511800"/>
            <a:ext cx="9144000" cy="635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819F0-B7DB-42DE-96FD-AF34AEA7995D}" type="datetimeFigureOut">
              <a:rPr kumimoji="1" lang="ja-JP" altLang="en-US" smtClean="0"/>
              <a:t>2015/11/29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8EDCF-6207-4F64-86B8-1599197EE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105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819F0-B7DB-42DE-96FD-AF34AEA7995D}" type="datetimeFigureOut">
              <a:rPr kumimoji="1" lang="ja-JP" altLang="en-US" smtClean="0"/>
              <a:t>2015/11/29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8EDCF-6207-4F64-86B8-1599197EE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0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819F0-B7DB-42DE-96FD-AF34AEA7995D}" type="datetimeFigureOut">
              <a:rPr kumimoji="1" lang="ja-JP" altLang="en-US" smtClean="0"/>
              <a:t>2015/11/29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8EDCF-6207-4F64-86B8-1599197EE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42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819F0-B7DB-42DE-96FD-AF34AEA7995D}" type="datetimeFigureOut">
              <a:rPr kumimoji="1" lang="ja-JP" altLang="en-US" smtClean="0"/>
              <a:t>2015/11/29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8EDCF-6207-4F64-86B8-1599197EE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hidden="1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392" y="257254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3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6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76943" y="1073325"/>
            <a:ext cx="10297886" cy="3151414"/>
          </a:xfrm>
        </p:spPr>
        <p:txBody>
          <a:bodyPr>
            <a:normAutofit fontScale="90000"/>
          </a:bodyPr>
          <a:lstStyle/>
          <a:p>
            <a:pPr algn="l"/>
            <a:r>
              <a:rPr lang="ja-JP" altLang="en-US" sz="5400" b="1" dirty="0" smtClean="0"/>
              <a:t>運用担当者</a:t>
            </a:r>
            <a:r>
              <a:rPr lang="ja-JP" altLang="en-US" sz="4800" b="1" dirty="0" smtClean="0"/>
              <a:t>が</a:t>
            </a:r>
            <a:r>
              <a:rPr lang="en-US" altLang="ja-JP" sz="4800" b="1" dirty="0" smtClean="0"/>
              <a:t/>
            </a:r>
            <a:br>
              <a:rPr lang="en-US" altLang="ja-JP" sz="4800" b="1" dirty="0" smtClean="0"/>
            </a:br>
            <a:r>
              <a:rPr lang="en-US" altLang="ja-JP" sz="5400" b="1" dirty="0" err="1" smtClean="0"/>
              <a:t>Smartband2</a:t>
            </a:r>
            <a:r>
              <a:rPr lang="ja-JP" altLang="en-US" sz="4800" b="1" dirty="0" smtClean="0"/>
              <a:t>で</a:t>
            </a:r>
            <a:r>
              <a:rPr lang="en-US" altLang="ja-JP" sz="5400" b="1" dirty="0" smtClean="0"/>
              <a:t/>
            </a:r>
            <a:br>
              <a:rPr lang="en-US" altLang="ja-JP" sz="5400" b="1" dirty="0" smtClean="0"/>
            </a:br>
            <a:r>
              <a:rPr lang="ja-JP" altLang="en-US" sz="5400" b="1" dirty="0" smtClean="0"/>
              <a:t>自分</a:t>
            </a:r>
            <a:r>
              <a:rPr lang="ja-JP" altLang="en-US" sz="4800" b="1" dirty="0" smtClean="0"/>
              <a:t>の</a:t>
            </a:r>
            <a:r>
              <a:rPr lang="ja-JP" altLang="en-US" sz="5400" b="1" dirty="0" smtClean="0"/>
              <a:t>身体情報</a:t>
            </a:r>
            <a:r>
              <a:rPr lang="ja-JP" altLang="en-US" sz="4800" b="1" dirty="0" smtClean="0"/>
              <a:t>を</a:t>
            </a:r>
            <a:r>
              <a:rPr lang="en-US" altLang="ja-JP" sz="4800" b="1" dirty="0" smtClean="0"/>
              <a:t/>
            </a:r>
            <a:br>
              <a:rPr lang="en-US" altLang="ja-JP" sz="4800" b="1" dirty="0" smtClean="0"/>
            </a:br>
            <a:r>
              <a:rPr lang="ja-JP" altLang="en-US" sz="5400" b="1" dirty="0" smtClean="0"/>
              <a:t>監視</a:t>
            </a:r>
            <a:r>
              <a:rPr lang="ja-JP" altLang="en-US" sz="4800" b="1" dirty="0" smtClean="0"/>
              <a:t>した</a:t>
            </a:r>
            <a:r>
              <a:rPr lang="ja-JP" altLang="en-US" sz="5400" b="1" dirty="0" smtClean="0"/>
              <a:t>理由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9708" y="4355872"/>
            <a:ext cx="9144000" cy="165576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kumimoji="1" lang="en-US" altLang="ja-JP" b="1" dirty="0" smtClean="0"/>
              <a:t>This is the reason why</a:t>
            </a:r>
          </a:p>
          <a:p>
            <a:pPr algn="l">
              <a:lnSpc>
                <a:spcPct val="100000"/>
              </a:lnSpc>
            </a:pPr>
            <a:r>
              <a:rPr kumimoji="1" lang="en-US" altLang="ja-JP" b="1" dirty="0" smtClean="0"/>
              <a:t>I choose </a:t>
            </a:r>
            <a:r>
              <a:rPr kumimoji="1" lang="en-US" altLang="ja-JP" b="1" dirty="0" err="1" smtClean="0"/>
              <a:t>smartband2</a:t>
            </a:r>
            <a:endParaRPr kumimoji="1" lang="en-US" altLang="ja-JP" b="1" dirty="0" smtClean="0"/>
          </a:p>
          <a:p>
            <a:pPr algn="l">
              <a:lnSpc>
                <a:spcPct val="100000"/>
              </a:lnSpc>
            </a:pPr>
            <a:r>
              <a:rPr kumimoji="1" lang="en-US" altLang="ja-JP" b="1" dirty="0" smtClean="0"/>
              <a:t>@zembutsu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512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err="1" smtClean="0"/>
              <a:t>SmartBand2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108" y="1825625"/>
            <a:ext cx="6523783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297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err="1" smtClean="0"/>
              <a:t>SmartBand2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108" y="1825625"/>
            <a:ext cx="6523783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5" name="カギ線コネクタ 4"/>
          <p:cNvCxnSpPr>
            <a:endCxn id="7" idx="2"/>
          </p:cNvCxnSpPr>
          <p:nvPr/>
        </p:nvCxnSpPr>
        <p:spPr>
          <a:xfrm rot="10800000">
            <a:off x="1889626" y="1915160"/>
            <a:ext cx="3342774" cy="2748280"/>
          </a:xfrm>
          <a:prstGeom prst="bentConnector2">
            <a:avLst/>
          </a:prstGeom>
          <a:ln w="57150"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82612" y="622498"/>
            <a:ext cx="3414027" cy="1292662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b="1" dirty="0" err="1" smtClean="0"/>
              <a:t>SWR12</a:t>
            </a:r>
            <a:endParaRPr lang="en-US" altLang="ja-JP" sz="2800" b="1" dirty="0" smtClean="0"/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err="1" smtClean="0"/>
              <a:t>40.7mm×14.3mm×9.5cm</a:t>
            </a:r>
            <a:endParaRPr lang="en-US" altLang="ja-JP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 err="1" smtClean="0"/>
              <a:t>6gm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02239" y="1027906"/>
            <a:ext cx="301877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lnSpc>
                <a:spcPct val="250000"/>
              </a:lnSpc>
            </a:pPr>
            <a:r>
              <a:rPr kumimoji="1" lang="ja-JP" altLang="en-US" sz="2800" dirty="0" smtClean="0"/>
              <a:t>・歩数測定</a:t>
            </a:r>
            <a:endParaRPr kumimoji="1" lang="en-US" altLang="ja-JP" sz="2800" dirty="0" smtClean="0"/>
          </a:p>
          <a:p>
            <a:pPr lvl="1">
              <a:lnSpc>
                <a:spcPct val="250000"/>
              </a:lnSpc>
            </a:pPr>
            <a:r>
              <a:rPr kumimoji="1" lang="ja-JP" altLang="en-US" sz="2800" dirty="0" smtClean="0"/>
              <a:t>・</a:t>
            </a:r>
            <a:r>
              <a:rPr kumimoji="1" lang="ja-JP" altLang="en-US" sz="2800" b="1" dirty="0" smtClean="0">
                <a:solidFill>
                  <a:srgbClr val="FF0000"/>
                </a:solidFill>
              </a:rPr>
              <a:t>心拍数測定</a:t>
            </a:r>
            <a:endParaRPr kumimoji="1" lang="en-US" altLang="ja-JP" sz="2800" b="1" dirty="0" smtClean="0">
              <a:solidFill>
                <a:srgbClr val="FF0000"/>
              </a:solidFill>
            </a:endParaRPr>
          </a:p>
          <a:p>
            <a:pPr lvl="1">
              <a:lnSpc>
                <a:spcPct val="250000"/>
              </a:lnSpc>
            </a:pPr>
            <a:r>
              <a:rPr kumimoji="1" lang="ja-JP" altLang="en-US" sz="2800" dirty="0" smtClean="0"/>
              <a:t>・睡眠時間測定</a:t>
            </a:r>
            <a:endParaRPr kumimoji="1" lang="en-US" altLang="ja-JP" sz="2800" dirty="0" smtClean="0"/>
          </a:p>
          <a:p>
            <a:pPr lvl="1">
              <a:lnSpc>
                <a:spcPct val="250000"/>
              </a:lnSpc>
            </a:pPr>
            <a:r>
              <a:rPr kumimoji="1" lang="ja-JP" altLang="en-US" sz="2800" dirty="0" smtClean="0"/>
              <a:t>・ストレス測定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763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4" y="252827"/>
            <a:ext cx="3576135" cy="6352346"/>
          </a:xfr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228" y="3571083"/>
            <a:ext cx="5381897" cy="303409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229" y="252827"/>
            <a:ext cx="5381897" cy="303409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7545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35" y="377687"/>
            <a:ext cx="11010900" cy="6207125"/>
          </a:xfr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36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35" y="377687"/>
            <a:ext cx="11010900" cy="6207125"/>
          </a:xfr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円/楕円 5"/>
          <p:cNvSpPr/>
          <p:nvPr/>
        </p:nvSpPr>
        <p:spPr>
          <a:xfrm>
            <a:off x="2882537" y="2921725"/>
            <a:ext cx="931817" cy="1171302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93371" y="1419497"/>
            <a:ext cx="4702629" cy="107721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起床時は確かに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r>
              <a:rPr kumimoji="1" lang="ja-JP" altLang="en-US" sz="3200" dirty="0" smtClean="0">
                <a:solidFill>
                  <a:schemeClr val="bg1"/>
                </a:solidFill>
              </a:rPr>
              <a:t>心拍数が上がって見える</a:t>
            </a:r>
            <a:endParaRPr kumimoji="1" lang="en-US" altLang="ja-JP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35" y="377687"/>
            <a:ext cx="11010900" cy="6207125"/>
          </a:xfr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円/楕円 1"/>
          <p:cNvSpPr/>
          <p:nvPr/>
        </p:nvSpPr>
        <p:spPr>
          <a:xfrm>
            <a:off x="4249783" y="1846217"/>
            <a:ext cx="1210491" cy="215101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8216537" y="1846217"/>
            <a:ext cx="1210491" cy="215101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882537" y="2921725"/>
            <a:ext cx="931817" cy="1171302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55028" y="573343"/>
            <a:ext cx="4702629" cy="107721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後は、通勤時のピークが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r>
              <a:rPr kumimoji="1" lang="ja-JP" altLang="en-US" sz="3200" dirty="0" smtClean="0">
                <a:solidFill>
                  <a:schemeClr val="bg1"/>
                </a:solidFill>
              </a:rPr>
              <a:t>朝と夕にあるものの</a:t>
            </a:r>
            <a:r>
              <a:rPr kumimoji="1" lang="en-US" altLang="ja-JP" sz="3200" dirty="0" smtClean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16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35" y="377687"/>
            <a:ext cx="11010900" cy="6207125"/>
          </a:xfr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円/楕円 4"/>
          <p:cNvSpPr/>
          <p:nvPr/>
        </p:nvSpPr>
        <p:spPr>
          <a:xfrm>
            <a:off x="4855028" y="3152503"/>
            <a:ext cx="4463142" cy="1254034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33405" y="1548703"/>
            <a:ext cx="4702629" cy="107721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それより、日中帯の心拍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r>
              <a:rPr kumimoji="1" lang="ja-JP" altLang="en-US" sz="3200" dirty="0" smtClean="0">
                <a:solidFill>
                  <a:schemeClr val="bg1"/>
                </a:solidFill>
              </a:rPr>
              <a:t>寝てるときと変わらない</a:t>
            </a:r>
            <a:r>
              <a:rPr kumimoji="1" lang="en-US" altLang="ja-JP" sz="3200" dirty="0" smtClean="0">
                <a:solidFill>
                  <a:schemeClr val="bg1"/>
                </a:solidFill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7299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496389" y="1655762"/>
            <a:ext cx="11155680" cy="3703637"/>
          </a:xfrm>
        </p:spPr>
        <p:txBody>
          <a:bodyPr/>
          <a:lstStyle/>
          <a:p>
            <a:r>
              <a:rPr kumimoji="1" lang="ja-JP" altLang="en-US" dirty="0" smtClean="0"/>
              <a:t>計測することによる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適切な現状把握と対策の道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メモ 6"/>
          <p:cNvSpPr/>
          <p:nvPr/>
        </p:nvSpPr>
        <p:spPr>
          <a:xfrm>
            <a:off x="8615680" y="373274"/>
            <a:ext cx="3227977" cy="1777744"/>
          </a:xfrm>
          <a:prstGeom prst="foldedCorner">
            <a:avLst/>
          </a:prstGeom>
          <a:solidFill>
            <a:srgbClr val="00B050">
              <a:alpha val="49000"/>
            </a:srgb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dirty="0" smtClean="0"/>
              <a:t>なんとなくサーバ監視とも通じるところを感じます。数値化することによる、根本原因の特定、あるいは客観的評価。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もしかして「変」を形にする。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それは体も同じなのかも。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9009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買うまで知らなかった便利機能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 </a:t>
            </a:r>
            <a:r>
              <a:rPr lang="ja-JP" altLang="en-US" dirty="0" smtClean="0"/>
              <a:t>電話着信時の振動通知</a:t>
            </a:r>
            <a:endParaRPr lang="ja-JP" altLang="en-US" dirty="0"/>
          </a:p>
          <a:p>
            <a:r>
              <a:rPr lang="en-US" altLang="ja-JP" dirty="0" smtClean="0"/>
              <a:t> iPhone</a:t>
            </a:r>
            <a:r>
              <a:rPr lang="ja-JP" altLang="en-US" dirty="0"/>
              <a:t>のアプリ</a:t>
            </a:r>
            <a:r>
              <a:rPr lang="ja-JP" altLang="en-US" dirty="0" smtClean="0"/>
              <a:t>通知時に振動通知</a:t>
            </a:r>
            <a:endParaRPr lang="ja-JP" altLang="en-US" dirty="0"/>
          </a:p>
          <a:p>
            <a:r>
              <a:rPr lang="ja-JP" altLang="en-US" dirty="0"/>
              <a:t> </a:t>
            </a:r>
            <a:r>
              <a:rPr lang="ja-JP" altLang="en-US" dirty="0" smtClean="0"/>
              <a:t>目覚まし昨日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90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分かった事と、今後の課題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 </a:t>
            </a:r>
            <a:r>
              <a:rPr lang="ja-JP" altLang="en-US" dirty="0" smtClean="0"/>
              <a:t>通勤時の歩行よりも、勤務中の健康課題</a:t>
            </a:r>
            <a:endParaRPr lang="en-US" altLang="ja-JP" dirty="0" smtClean="0"/>
          </a:p>
          <a:p>
            <a:pPr marL="914400" lvl="4" indent="0">
              <a:spcBef>
                <a:spcPts val="1000"/>
              </a:spcBef>
              <a:buNone/>
            </a:pPr>
            <a:r>
              <a:rPr lang="en-US" altLang="ja-JP" dirty="0" smtClean="0"/>
              <a:t>-</a:t>
            </a:r>
            <a:r>
              <a:rPr lang="ja-JP" altLang="en-US" dirty="0" smtClean="0"/>
              <a:t>出社すると、一切体を動かさない「気分」はあったが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r>
              <a:rPr lang="ja-JP" altLang="en-US" dirty="0" smtClean="0"/>
              <a:t>実際、心拍数の変化が無かった。これはまずい。</a:t>
            </a:r>
            <a:endParaRPr lang="en-US" altLang="ja-JP" dirty="0" smtClean="0"/>
          </a:p>
          <a:p>
            <a:r>
              <a:rPr lang="ja-JP" altLang="en-US" dirty="0" smtClean="0"/>
              <a:t> 体重</a:t>
            </a:r>
            <a:r>
              <a:rPr lang="ja-JP" altLang="en-US" dirty="0"/>
              <a:t>データとの比較をしたい</a:t>
            </a:r>
            <a:endParaRPr lang="en-US" altLang="ja-JP" dirty="0"/>
          </a:p>
          <a:p>
            <a:pPr lvl="2">
              <a:buFontTx/>
              <a:buChar char="-"/>
            </a:pPr>
            <a:r>
              <a:rPr lang="ja-JP" altLang="en-US" dirty="0" smtClean="0"/>
              <a:t>なに</a:t>
            </a:r>
            <a:r>
              <a:rPr lang="ja-JP" altLang="en-US" dirty="0"/>
              <a:t>か慣例性があるのでは？という仮説</a:t>
            </a:r>
            <a:endParaRPr lang="en-US" altLang="ja-JP" dirty="0"/>
          </a:p>
          <a:p>
            <a:r>
              <a:rPr lang="en-US" altLang="ja-JP" dirty="0"/>
              <a:t> </a:t>
            </a:r>
            <a:r>
              <a:rPr lang="ja-JP" altLang="en-US" dirty="0" smtClean="0"/>
              <a:t>健康に、穏やかに過ごしたい</a:t>
            </a:r>
            <a:r>
              <a:rPr lang="ja-JP" altLang="en-US" dirty="0" err="1" smtClean="0"/>
              <a:t>を</a:t>
            </a:r>
            <a:r>
              <a:rPr lang="ja-JP" altLang="en-US" dirty="0" smtClean="0"/>
              <a:t>実現する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25930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398" y="360209"/>
            <a:ext cx="8156802" cy="6497791"/>
          </a:xfrm>
          <a:prstGeom prst="rect">
            <a:avLst/>
          </a:prstGeom>
        </p:spPr>
      </p:pic>
      <p:sp>
        <p:nvSpPr>
          <p:cNvPr id="5" name="メモ 4"/>
          <p:cNvSpPr/>
          <p:nvPr/>
        </p:nvSpPr>
        <p:spPr>
          <a:xfrm>
            <a:off x="8615680" y="373273"/>
            <a:ext cx="3227977" cy="1516487"/>
          </a:xfrm>
          <a:prstGeom prst="foldedCorner">
            <a:avLst/>
          </a:prstGeom>
          <a:solidFill>
            <a:srgbClr val="00B050">
              <a:alpha val="49000"/>
            </a:srgb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dirty="0" smtClean="0"/>
              <a:t>「エンジニアのためのプレゼン研究会」は、毎回さくらインターネットさんの会場をお借りしています。ありがとうございます</a:t>
            </a:r>
            <a:r>
              <a:rPr kumimoji="1" lang="en-US" altLang="ja-JP" dirty="0" smtClean="0"/>
              <a:t>!</a:t>
            </a:r>
            <a:r>
              <a:rPr kumimoji="1" lang="ja-JP" altLang="en-US" dirty="0" smtClean="0"/>
              <a:t>というわけで、時事ネタ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60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108" y="1825625"/>
            <a:ext cx="6523783" cy="4351338"/>
          </a:xfrm>
        </p:spPr>
      </p:pic>
    </p:spTree>
    <p:extLst>
      <p:ext uri="{BB962C8B-B14F-4D97-AF65-F5344CB8AC3E}">
        <p14:creationId xmlns:p14="http://schemas.microsoft.com/office/powerpoint/2010/main" val="2401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最近、朝型になると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心臓の動悸で目覚める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781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もしかして：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体がおかしい？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ng-2.findicons.com/files/icons/977/rrze/720/serv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298" y="2679080"/>
            <a:ext cx="1699294" cy="169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081224" y="1621480"/>
            <a:ext cx="1626350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サーバや機器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83338" y="1990812"/>
            <a:ext cx="2760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Servers, Routers, Appliances…</a:t>
            </a:r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54080" y="1619927"/>
            <a:ext cx="1626350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人間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10953" y="1992099"/>
            <a:ext cx="1312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as we, Human</a:t>
            </a:r>
            <a:endParaRPr kumimoji="1" lang="ja-JP" altLang="en-US" sz="1400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6971312" y="2457885"/>
            <a:ext cx="916634" cy="1843081"/>
          </a:xfrm>
          <a:custGeom>
            <a:avLst/>
            <a:gdLst>
              <a:gd name="T0" fmla="*/ 318 w 467"/>
              <a:gd name="T1" fmla="*/ 206 h 939"/>
              <a:gd name="T2" fmla="*/ 357 w 467"/>
              <a:gd name="T3" fmla="*/ 224 h 939"/>
              <a:gd name="T4" fmla="*/ 464 w 467"/>
              <a:gd name="T5" fmla="*/ 474 h 939"/>
              <a:gd name="T6" fmla="*/ 461 w 467"/>
              <a:gd name="T7" fmla="*/ 514 h 939"/>
              <a:gd name="T8" fmla="*/ 442 w 467"/>
              <a:gd name="T9" fmla="*/ 525 h 939"/>
              <a:gd name="T10" fmla="*/ 417 w 467"/>
              <a:gd name="T11" fmla="*/ 514 h 939"/>
              <a:gd name="T12" fmla="*/ 403 w 467"/>
              <a:gd name="T13" fmla="*/ 490 h 939"/>
              <a:gd name="T14" fmla="*/ 320 w 467"/>
              <a:gd name="T15" fmla="*/ 323 h 939"/>
              <a:gd name="T16" fmla="*/ 310 w 467"/>
              <a:gd name="T17" fmla="*/ 332 h 939"/>
              <a:gd name="T18" fmla="*/ 388 w 467"/>
              <a:gd name="T19" fmla="*/ 587 h 939"/>
              <a:gd name="T20" fmla="*/ 390 w 467"/>
              <a:gd name="T21" fmla="*/ 615 h 939"/>
              <a:gd name="T22" fmla="*/ 382 w 467"/>
              <a:gd name="T23" fmla="*/ 616 h 939"/>
              <a:gd name="T24" fmla="*/ 320 w 467"/>
              <a:gd name="T25" fmla="*/ 923 h 939"/>
              <a:gd name="T26" fmla="*/ 300 w 467"/>
              <a:gd name="T27" fmla="*/ 937 h 939"/>
              <a:gd name="T28" fmla="*/ 266 w 467"/>
              <a:gd name="T29" fmla="*/ 939 h 939"/>
              <a:gd name="T30" fmla="*/ 239 w 467"/>
              <a:gd name="T31" fmla="*/ 924 h 939"/>
              <a:gd name="T32" fmla="*/ 234 w 467"/>
              <a:gd name="T33" fmla="*/ 910 h 939"/>
              <a:gd name="T34" fmla="*/ 232 w 467"/>
              <a:gd name="T35" fmla="*/ 623 h 939"/>
              <a:gd name="T36" fmla="*/ 224 w 467"/>
              <a:gd name="T37" fmla="*/ 616 h 939"/>
              <a:gd name="T38" fmla="*/ 219 w 467"/>
              <a:gd name="T39" fmla="*/ 616 h 939"/>
              <a:gd name="T40" fmla="*/ 206 w 467"/>
              <a:gd name="T41" fmla="*/ 621 h 939"/>
              <a:gd name="T42" fmla="*/ 205 w 467"/>
              <a:gd name="T43" fmla="*/ 629 h 939"/>
              <a:gd name="T44" fmla="*/ 205 w 467"/>
              <a:gd name="T45" fmla="*/ 912 h 939"/>
              <a:gd name="T46" fmla="*/ 190 w 467"/>
              <a:gd name="T47" fmla="*/ 937 h 939"/>
              <a:gd name="T48" fmla="*/ 176 w 467"/>
              <a:gd name="T49" fmla="*/ 939 h 939"/>
              <a:gd name="T50" fmla="*/ 124 w 467"/>
              <a:gd name="T51" fmla="*/ 933 h 939"/>
              <a:gd name="T52" fmla="*/ 117 w 467"/>
              <a:gd name="T53" fmla="*/ 915 h 939"/>
              <a:gd name="T54" fmla="*/ 54 w 467"/>
              <a:gd name="T55" fmla="*/ 616 h 939"/>
              <a:gd name="T56" fmla="*/ 44 w 467"/>
              <a:gd name="T57" fmla="*/ 602 h 939"/>
              <a:gd name="T58" fmla="*/ 54 w 467"/>
              <a:gd name="T59" fmla="*/ 582 h 939"/>
              <a:gd name="T60" fmla="*/ 143 w 467"/>
              <a:gd name="T61" fmla="*/ 328 h 939"/>
              <a:gd name="T62" fmla="*/ 127 w 467"/>
              <a:gd name="T63" fmla="*/ 328 h 939"/>
              <a:gd name="T64" fmla="*/ 117 w 467"/>
              <a:gd name="T65" fmla="*/ 339 h 939"/>
              <a:gd name="T66" fmla="*/ 43 w 467"/>
              <a:gd name="T67" fmla="*/ 524 h 939"/>
              <a:gd name="T68" fmla="*/ 23 w 467"/>
              <a:gd name="T69" fmla="*/ 530 h 939"/>
              <a:gd name="T70" fmla="*/ 0 w 467"/>
              <a:gd name="T71" fmla="*/ 504 h 939"/>
              <a:gd name="T72" fmla="*/ 4 w 467"/>
              <a:gd name="T73" fmla="*/ 477 h 939"/>
              <a:gd name="T74" fmla="*/ 96 w 467"/>
              <a:gd name="T75" fmla="*/ 222 h 939"/>
              <a:gd name="T76" fmla="*/ 129 w 467"/>
              <a:gd name="T77" fmla="*/ 206 h 939"/>
              <a:gd name="T78" fmla="*/ 249 w 467"/>
              <a:gd name="T79" fmla="*/ 5 h 939"/>
              <a:gd name="T80" fmla="*/ 305 w 467"/>
              <a:gd name="T81" fmla="*/ 60 h 939"/>
              <a:gd name="T82" fmla="*/ 292 w 467"/>
              <a:gd name="T83" fmla="*/ 139 h 939"/>
              <a:gd name="T84" fmla="*/ 221 w 467"/>
              <a:gd name="T85" fmla="*/ 177 h 939"/>
              <a:gd name="T86" fmla="*/ 151 w 467"/>
              <a:gd name="T87" fmla="*/ 139 h 939"/>
              <a:gd name="T88" fmla="*/ 138 w 467"/>
              <a:gd name="T89" fmla="*/ 60 h 939"/>
              <a:gd name="T90" fmla="*/ 193 w 467"/>
              <a:gd name="T91" fmla="*/ 5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7" h="939">
                <a:moveTo>
                  <a:pt x="137" y="206"/>
                </a:moveTo>
                <a:lnTo>
                  <a:pt x="140" y="206"/>
                </a:lnTo>
                <a:lnTo>
                  <a:pt x="318" y="206"/>
                </a:lnTo>
                <a:lnTo>
                  <a:pt x="336" y="209"/>
                </a:lnTo>
                <a:lnTo>
                  <a:pt x="349" y="216"/>
                </a:lnTo>
                <a:lnTo>
                  <a:pt x="357" y="224"/>
                </a:lnTo>
                <a:lnTo>
                  <a:pt x="362" y="232"/>
                </a:lnTo>
                <a:lnTo>
                  <a:pt x="364" y="235"/>
                </a:lnTo>
                <a:lnTo>
                  <a:pt x="464" y="474"/>
                </a:lnTo>
                <a:lnTo>
                  <a:pt x="467" y="490"/>
                </a:lnTo>
                <a:lnTo>
                  <a:pt x="466" y="504"/>
                </a:lnTo>
                <a:lnTo>
                  <a:pt x="461" y="514"/>
                </a:lnTo>
                <a:lnTo>
                  <a:pt x="455" y="521"/>
                </a:lnTo>
                <a:lnTo>
                  <a:pt x="448" y="524"/>
                </a:lnTo>
                <a:lnTo>
                  <a:pt x="442" y="525"/>
                </a:lnTo>
                <a:lnTo>
                  <a:pt x="440" y="527"/>
                </a:lnTo>
                <a:lnTo>
                  <a:pt x="427" y="524"/>
                </a:lnTo>
                <a:lnTo>
                  <a:pt x="417" y="514"/>
                </a:lnTo>
                <a:lnTo>
                  <a:pt x="409" y="504"/>
                </a:lnTo>
                <a:lnTo>
                  <a:pt x="404" y="495"/>
                </a:lnTo>
                <a:lnTo>
                  <a:pt x="403" y="490"/>
                </a:lnTo>
                <a:lnTo>
                  <a:pt x="336" y="337"/>
                </a:lnTo>
                <a:lnTo>
                  <a:pt x="328" y="326"/>
                </a:lnTo>
                <a:lnTo>
                  <a:pt x="320" y="323"/>
                </a:lnTo>
                <a:lnTo>
                  <a:pt x="315" y="324"/>
                </a:lnTo>
                <a:lnTo>
                  <a:pt x="312" y="328"/>
                </a:lnTo>
                <a:lnTo>
                  <a:pt x="310" y="332"/>
                </a:lnTo>
                <a:lnTo>
                  <a:pt x="309" y="337"/>
                </a:lnTo>
                <a:lnTo>
                  <a:pt x="309" y="339"/>
                </a:lnTo>
                <a:lnTo>
                  <a:pt x="388" y="587"/>
                </a:lnTo>
                <a:lnTo>
                  <a:pt x="393" y="602"/>
                </a:lnTo>
                <a:lnTo>
                  <a:pt x="393" y="610"/>
                </a:lnTo>
                <a:lnTo>
                  <a:pt x="390" y="615"/>
                </a:lnTo>
                <a:lnTo>
                  <a:pt x="386" y="616"/>
                </a:lnTo>
                <a:lnTo>
                  <a:pt x="383" y="616"/>
                </a:lnTo>
                <a:lnTo>
                  <a:pt x="382" y="616"/>
                </a:lnTo>
                <a:lnTo>
                  <a:pt x="322" y="616"/>
                </a:lnTo>
                <a:lnTo>
                  <a:pt x="322" y="910"/>
                </a:lnTo>
                <a:lnTo>
                  <a:pt x="320" y="923"/>
                </a:lnTo>
                <a:lnTo>
                  <a:pt x="313" y="931"/>
                </a:lnTo>
                <a:lnTo>
                  <a:pt x="307" y="936"/>
                </a:lnTo>
                <a:lnTo>
                  <a:pt x="300" y="937"/>
                </a:lnTo>
                <a:lnTo>
                  <a:pt x="294" y="939"/>
                </a:lnTo>
                <a:lnTo>
                  <a:pt x="292" y="939"/>
                </a:lnTo>
                <a:lnTo>
                  <a:pt x="266" y="939"/>
                </a:lnTo>
                <a:lnTo>
                  <a:pt x="253" y="936"/>
                </a:lnTo>
                <a:lnTo>
                  <a:pt x="244" y="931"/>
                </a:lnTo>
                <a:lnTo>
                  <a:pt x="239" y="924"/>
                </a:lnTo>
                <a:lnTo>
                  <a:pt x="236" y="918"/>
                </a:lnTo>
                <a:lnTo>
                  <a:pt x="236" y="913"/>
                </a:lnTo>
                <a:lnTo>
                  <a:pt x="234" y="910"/>
                </a:lnTo>
                <a:lnTo>
                  <a:pt x="234" y="631"/>
                </a:lnTo>
                <a:lnTo>
                  <a:pt x="234" y="626"/>
                </a:lnTo>
                <a:lnTo>
                  <a:pt x="232" y="623"/>
                </a:lnTo>
                <a:lnTo>
                  <a:pt x="229" y="620"/>
                </a:lnTo>
                <a:lnTo>
                  <a:pt x="227" y="618"/>
                </a:lnTo>
                <a:lnTo>
                  <a:pt x="224" y="616"/>
                </a:lnTo>
                <a:lnTo>
                  <a:pt x="221" y="616"/>
                </a:lnTo>
                <a:lnTo>
                  <a:pt x="219" y="616"/>
                </a:lnTo>
                <a:lnTo>
                  <a:pt x="219" y="616"/>
                </a:lnTo>
                <a:lnTo>
                  <a:pt x="213" y="616"/>
                </a:lnTo>
                <a:lnTo>
                  <a:pt x="210" y="618"/>
                </a:lnTo>
                <a:lnTo>
                  <a:pt x="206" y="621"/>
                </a:lnTo>
                <a:lnTo>
                  <a:pt x="205" y="624"/>
                </a:lnTo>
                <a:lnTo>
                  <a:pt x="205" y="626"/>
                </a:lnTo>
                <a:lnTo>
                  <a:pt x="205" y="629"/>
                </a:lnTo>
                <a:lnTo>
                  <a:pt x="205" y="631"/>
                </a:lnTo>
                <a:lnTo>
                  <a:pt x="205" y="631"/>
                </a:lnTo>
                <a:lnTo>
                  <a:pt x="205" y="912"/>
                </a:lnTo>
                <a:lnTo>
                  <a:pt x="201" y="924"/>
                </a:lnTo>
                <a:lnTo>
                  <a:pt x="197" y="933"/>
                </a:lnTo>
                <a:lnTo>
                  <a:pt x="190" y="937"/>
                </a:lnTo>
                <a:lnTo>
                  <a:pt x="184" y="939"/>
                </a:lnTo>
                <a:lnTo>
                  <a:pt x="179" y="939"/>
                </a:lnTo>
                <a:lnTo>
                  <a:pt x="176" y="939"/>
                </a:lnTo>
                <a:lnTo>
                  <a:pt x="145" y="939"/>
                </a:lnTo>
                <a:lnTo>
                  <a:pt x="132" y="937"/>
                </a:lnTo>
                <a:lnTo>
                  <a:pt x="124" y="933"/>
                </a:lnTo>
                <a:lnTo>
                  <a:pt x="120" y="926"/>
                </a:lnTo>
                <a:lnTo>
                  <a:pt x="117" y="920"/>
                </a:lnTo>
                <a:lnTo>
                  <a:pt x="117" y="915"/>
                </a:lnTo>
                <a:lnTo>
                  <a:pt x="117" y="912"/>
                </a:lnTo>
                <a:lnTo>
                  <a:pt x="117" y="615"/>
                </a:lnTo>
                <a:lnTo>
                  <a:pt x="54" y="616"/>
                </a:lnTo>
                <a:lnTo>
                  <a:pt x="46" y="613"/>
                </a:lnTo>
                <a:lnTo>
                  <a:pt x="44" y="608"/>
                </a:lnTo>
                <a:lnTo>
                  <a:pt x="44" y="602"/>
                </a:lnTo>
                <a:lnTo>
                  <a:pt x="47" y="594"/>
                </a:lnTo>
                <a:lnTo>
                  <a:pt x="51" y="587"/>
                </a:lnTo>
                <a:lnTo>
                  <a:pt x="54" y="582"/>
                </a:lnTo>
                <a:lnTo>
                  <a:pt x="56" y="581"/>
                </a:lnTo>
                <a:lnTo>
                  <a:pt x="146" y="339"/>
                </a:lnTo>
                <a:lnTo>
                  <a:pt x="143" y="328"/>
                </a:lnTo>
                <a:lnTo>
                  <a:pt x="138" y="323"/>
                </a:lnTo>
                <a:lnTo>
                  <a:pt x="132" y="323"/>
                </a:lnTo>
                <a:lnTo>
                  <a:pt x="127" y="328"/>
                </a:lnTo>
                <a:lnTo>
                  <a:pt x="122" y="332"/>
                </a:lnTo>
                <a:lnTo>
                  <a:pt x="119" y="337"/>
                </a:lnTo>
                <a:lnTo>
                  <a:pt x="117" y="339"/>
                </a:lnTo>
                <a:lnTo>
                  <a:pt x="64" y="498"/>
                </a:lnTo>
                <a:lnTo>
                  <a:pt x="52" y="514"/>
                </a:lnTo>
                <a:lnTo>
                  <a:pt x="43" y="524"/>
                </a:lnTo>
                <a:lnTo>
                  <a:pt x="33" y="529"/>
                </a:lnTo>
                <a:lnTo>
                  <a:pt x="26" y="530"/>
                </a:lnTo>
                <a:lnTo>
                  <a:pt x="23" y="530"/>
                </a:lnTo>
                <a:lnTo>
                  <a:pt x="10" y="524"/>
                </a:lnTo>
                <a:lnTo>
                  <a:pt x="4" y="516"/>
                </a:lnTo>
                <a:lnTo>
                  <a:pt x="0" y="504"/>
                </a:lnTo>
                <a:lnTo>
                  <a:pt x="0" y="493"/>
                </a:lnTo>
                <a:lnTo>
                  <a:pt x="2" y="483"/>
                </a:lnTo>
                <a:lnTo>
                  <a:pt x="4" y="477"/>
                </a:lnTo>
                <a:lnTo>
                  <a:pt x="4" y="474"/>
                </a:lnTo>
                <a:lnTo>
                  <a:pt x="88" y="235"/>
                </a:lnTo>
                <a:lnTo>
                  <a:pt x="96" y="222"/>
                </a:lnTo>
                <a:lnTo>
                  <a:pt x="106" y="212"/>
                </a:lnTo>
                <a:lnTo>
                  <a:pt x="117" y="207"/>
                </a:lnTo>
                <a:lnTo>
                  <a:pt x="129" y="206"/>
                </a:lnTo>
                <a:lnTo>
                  <a:pt x="137" y="206"/>
                </a:lnTo>
                <a:close/>
                <a:moveTo>
                  <a:pt x="221" y="0"/>
                </a:moveTo>
                <a:lnTo>
                  <a:pt x="249" y="5"/>
                </a:lnTo>
                <a:lnTo>
                  <a:pt x="273" y="18"/>
                </a:lnTo>
                <a:lnTo>
                  <a:pt x="292" y="36"/>
                </a:lnTo>
                <a:lnTo>
                  <a:pt x="305" y="60"/>
                </a:lnTo>
                <a:lnTo>
                  <a:pt x="310" y="87"/>
                </a:lnTo>
                <a:lnTo>
                  <a:pt x="305" y="117"/>
                </a:lnTo>
                <a:lnTo>
                  <a:pt x="292" y="139"/>
                </a:lnTo>
                <a:lnTo>
                  <a:pt x="273" y="159"/>
                </a:lnTo>
                <a:lnTo>
                  <a:pt x="249" y="172"/>
                </a:lnTo>
                <a:lnTo>
                  <a:pt x="221" y="177"/>
                </a:lnTo>
                <a:lnTo>
                  <a:pt x="193" y="172"/>
                </a:lnTo>
                <a:lnTo>
                  <a:pt x="169" y="159"/>
                </a:lnTo>
                <a:lnTo>
                  <a:pt x="151" y="139"/>
                </a:lnTo>
                <a:lnTo>
                  <a:pt x="138" y="117"/>
                </a:lnTo>
                <a:lnTo>
                  <a:pt x="135" y="87"/>
                </a:lnTo>
                <a:lnTo>
                  <a:pt x="138" y="60"/>
                </a:lnTo>
                <a:lnTo>
                  <a:pt x="151" y="36"/>
                </a:lnTo>
                <a:lnTo>
                  <a:pt x="169" y="18"/>
                </a:lnTo>
                <a:lnTo>
                  <a:pt x="193" y="5"/>
                </a:lnTo>
                <a:lnTo>
                  <a:pt x="22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0" name="四角形吹き出し 9"/>
          <p:cNvSpPr/>
          <p:nvPr/>
        </p:nvSpPr>
        <p:spPr>
          <a:xfrm>
            <a:off x="2775919" y="2360144"/>
            <a:ext cx="1188132" cy="699457"/>
          </a:xfrm>
          <a:prstGeom prst="wedgeRectCallout">
            <a:avLst>
              <a:gd name="adj1" fmla="val -38699"/>
              <a:gd name="adj2" fmla="val 73332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最近、サーバの様子がちょっとおかしいのだが</a:t>
            </a:r>
            <a:endParaRPr kumimoji="1" lang="ja-JP" altLang="en-US" sz="11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8012771" y="2299876"/>
            <a:ext cx="1188132" cy="699457"/>
          </a:xfrm>
          <a:prstGeom prst="wedgeRectCallout">
            <a:avLst>
              <a:gd name="adj1" fmla="val -79241"/>
              <a:gd name="adj2" fmla="val 1613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最近、頭が</a:t>
            </a:r>
            <a:endParaRPr kumimoji="1" lang="en-US" altLang="ja-JP" sz="1100" dirty="0" smtClean="0"/>
          </a:p>
          <a:p>
            <a:pPr algn="ctr"/>
            <a:r>
              <a:rPr kumimoji="1" lang="ja-JP" altLang="en-US" sz="1100" dirty="0" smtClean="0"/>
              <a:t>痛いんです</a:t>
            </a:r>
            <a:r>
              <a:rPr kumimoji="1" lang="en-US" altLang="ja-JP" sz="1100" dirty="0" smtClean="0"/>
              <a:t>…</a:t>
            </a:r>
            <a:endParaRPr kumimoji="1" lang="ja-JP" altLang="en-US" sz="1100" dirty="0"/>
          </a:p>
        </p:txBody>
      </p:sp>
      <p:sp>
        <p:nvSpPr>
          <p:cNvPr id="12" name="Freeform 8"/>
          <p:cNvSpPr>
            <a:spLocks noChangeAspect="1"/>
          </p:cNvSpPr>
          <p:nvPr/>
        </p:nvSpPr>
        <p:spPr bwMode="auto">
          <a:xfrm>
            <a:off x="8124453" y="4291636"/>
            <a:ext cx="1080000" cy="1098722"/>
          </a:xfrm>
          <a:custGeom>
            <a:avLst/>
            <a:gdLst>
              <a:gd name="T0" fmla="*/ 516 w 923"/>
              <a:gd name="T1" fmla="*/ 11 h 939"/>
              <a:gd name="T2" fmla="*/ 548 w 923"/>
              <a:gd name="T3" fmla="*/ 44 h 939"/>
              <a:gd name="T4" fmla="*/ 576 w 923"/>
              <a:gd name="T5" fmla="*/ 47 h 939"/>
              <a:gd name="T6" fmla="*/ 615 w 923"/>
              <a:gd name="T7" fmla="*/ 50 h 939"/>
              <a:gd name="T8" fmla="*/ 654 w 923"/>
              <a:gd name="T9" fmla="*/ 81 h 939"/>
              <a:gd name="T10" fmla="*/ 664 w 923"/>
              <a:gd name="T11" fmla="*/ 130 h 939"/>
              <a:gd name="T12" fmla="*/ 667 w 923"/>
              <a:gd name="T13" fmla="*/ 175 h 939"/>
              <a:gd name="T14" fmla="*/ 667 w 923"/>
              <a:gd name="T15" fmla="*/ 253 h 939"/>
              <a:gd name="T16" fmla="*/ 664 w 923"/>
              <a:gd name="T17" fmla="*/ 282 h 939"/>
              <a:gd name="T18" fmla="*/ 668 w 923"/>
              <a:gd name="T19" fmla="*/ 289 h 939"/>
              <a:gd name="T20" fmla="*/ 673 w 923"/>
              <a:gd name="T21" fmla="*/ 289 h 939"/>
              <a:gd name="T22" fmla="*/ 685 w 923"/>
              <a:gd name="T23" fmla="*/ 292 h 939"/>
              <a:gd name="T24" fmla="*/ 698 w 923"/>
              <a:gd name="T25" fmla="*/ 329 h 939"/>
              <a:gd name="T26" fmla="*/ 699 w 923"/>
              <a:gd name="T27" fmla="*/ 375 h 939"/>
              <a:gd name="T28" fmla="*/ 693 w 923"/>
              <a:gd name="T29" fmla="*/ 399 h 939"/>
              <a:gd name="T30" fmla="*/ 662 w 923"/>
              <a:gd name="T31" fmla="*/ 425 h 939"/>
              <a:gd name="T32" fmla="*/ 621 w 923"/>
              <a:gd name="T33" fmla="*/ 483 h 939"/>
              <a:gd name="T34" fmla="*/ 584 w 923"/>
              <a:gd name="T35" fmla="*/ 529 h 939"/>
              <a:gd name="T36" fmla="*/ 574 w 923"/>
              <a:gd name="T37" fmla="*/ 542 h 939"/>
              <a:gd name="T38" fmla="*/ 573 w 923"/>
              <a:gd name="T39" fmla="*/ 585 h 939"/>
              <a:gd name="T40" fmla="*/ 571 w 923"/>
              <a:gd name="T41" fmla="*/ 607 h 939"/>
              <a:gd name="T42" fmla="*/ 579 w 923"/>
              <a:gd name="T43" fmla="*/ 639 h 939"/>
              <a:gd name="T44" fmla="*/ 625 w 923"/>
              <a:gd name="T45" fmla="*/ 678 h 939"/>
              <a:gd name="T46" fmla="*/ 733 w 923"/>
              <a:gd name="T47" fmla="*/ 702 h 939"/>
              <a:gd name="T48" fmla="*/ 822 w 923"/>
              <a:gd name="T49" fmla="*/ 733 h 939"/>
              <a:gd name="T50" fmla="*/ 870 w 923"/>
              <a:gd name="T51" fmla="*/ 769 h 939"/>
              <a:gd name="T52" fmla="*/ 897 w 923"/>
              <a:gd name="T53" fmla="*/ 801 h 939"/>
              <a:gd name="T54" fmla="*/ 915 w 923"/>
              <a:gd name="T55" fmla="*/ 873 h 939"/>
              <a:gd name="T56" fmla="*/ 921 w 923"/>
              <a:gd name="T57" fmla="*/ 934 h 939"/>
              <a:gd name="T58" fmla="*/ 0 w 923"/>
              <a:gd name="T59" fmla="*/ 933 h 939"/>
              <a:gd name="T60" fmla="*/ 2 w 923"/>
              <a:gd name="T61" fmla="*/ 873 h 939"/>
              <a:gd name="T62" fmla="*/ 16 w 923"/>
              <a:gd name="T63" fmla="*/ 801 h 939"/>
              <a:gd name="T64" fmla="*/ 46 w 923"/>
              <a:gd name="T65" fmla="*/ 769 h 939"/>
              <a:gd name="T66" fmla="*/ 91 w 923"/>
              <a:gd name="T67" fmla="*/ 733 h 939"/>
              <a:gd name="T68" fmla="*/ 179 w 923"/>
              <a:gd name="T69" fmla="*/ 702 h 939"/>
              <a:gd name="T70" fmla="*/ 286 w 923"/>
              <a:gd name="T71" fmla="*/ 678 h 939"/>
              <a:gd name="T72" fmla="*/ 334 w 923"/>
              <a:gd name="T73" fmla="*/ 645 h 939"/>
              <a:gd name="T74" fmla="*/ 347 w 923"/>
              <a:gd name="T75" fmla="*/ 613 h 939"/>
              <a:gd name="T76" fmla="*/ 351 w 923"/>
              <a:gd name="T77" fmla="*/ 600 h 939"/>
              <a:gd name="T78" fmla="*/ 349 w 923"/>
              <a:gd name="T79" fmla="*/ 550 h 939"/>
              <a:gd name="T80" fmla="*/ 346 w 923"/>
              <a:gd name="T81" fmla="*/ 532 h 939"/>
              <a:gd name="T82" fmla="*/ 310 w 923"/>
              <a:gd name="T83" fmla="*/ 501 h 939"/>
              <a:gd name="T84" fmla="*/ 269 w 923"/>
              <a:gd name="T85" fmla="*/ 438 h 939"/>
              <a:gd name="T86" fmla="*/ 232 w 923"/>
              <a:gd name="T87" fmla="*/ 413 h 939"/>
              <a:gd name="T88" fmla="*/ 226 w 923"/>
              <a:gd name="T89" fmla="*/ 384 h 939"/>
              <a:gd name="T90" fmla="*/ 222 w 923"/>
              <a:gd name="T91" fmla="*/ 358 h 939"/>
              <a:gd name="T92" fmla="*/ 224 w 923"/>
              <a:gd name="T93" fmla="*/ 313 h 939"/>
              <a:gd name="T94" fmla="*/ 242 w 923"/>
              <a:gd name="T95" fmla="*/ 289 h 939"/>
              <a:gd name="T96" fmla="*/ 245 w 923"/>
              <a:gd name="T97" fmla="*/ 289 h 939"/>
              <a:gd name="T98" fmla="*/ 252 w 923"/>
              <a:gd name="T99" fmla="*/ 284 h 939"/>
              <a:gd name="T100" fmla="*/ 255 w 923"/>
              <a:gd name="T101" fmla="*/ 272 h 939"/>
              <a:gd name="T102" fmla="*/ 253 w 923"/>
              <a:gd name="T103" fmla="*/ 212 h 939"/>
              <a:gd name="T104" fmla="*/ 256 w 923"/>
              <a:gd name="T105" fmla="*/ 136 h 939"/>
              <a:gd name="T106" fmla="*/ 269 w 923"/>
              <a:gd name="T107" fmla="*/ 87 h 939"/>
              <a:gd name="T108" fmla="*/ 308 w 923"/>
              <a:gd name="T109" fmla="*/ 42 h 939"/>
              <a:gd name="T110" fmla="*/ 359 w 923"/>
              <a:gd name="T111" fmla="*/ 29 h 939"/>
              <a:gd name="T112" fmla="*/ 368 w 923"/>
              <a:gd name="T113" fmla="*/ 31 h 939"/>
              <a:gd name="T114" fmla="*/ 385 w 923"/>
              <a:gd name="T115" fmla="*/ 29 h 939"/>
              <a:gd name="T116" fmla="*/ 406 w 923"/>
              <a:gd name="T117" fmla="*/ 16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3" h="939">
                <a:moveTo>
                  <a:pt x="488" y="0"/>
                </a:moveTo>
                <a:lnTo>
                  <a:pt x="503" y="3"/>
                </a:lnTo>
                <a:lnTo>
                  <a:pt x="516" y="11"/>
                </a:lnTo>
                <a:lnTo>
                  <a:pt x="529" y="23"/>
                </a:lnTo>
                <a:lnTo>
                  <a:pt x="539" y="34"/>
                </a:lnTo>
                <a:lnTo>
                  <a:pt x="548" y="44"/>
                </a:lnTo>
                <a:lnTo>
                  <a:pt x="558" y="47"/>
                </a:lnTo>
                <a:lnTo>
                  <a:pt x="566" y="48"/>
                </a:lnTo>
                <a:lnTo>
                  <a:pt x="576" y="47"/>
                </a:lnTo>
                <a:lnTo>
                  <a:pt x="584" y="47"/>
                </a:lnTo>
                <a:lnTo>
                  <a:pt x="597" y="47"/>
                </a:lnTo>
                <a:lnTo>
                  <a:pt x="615" y="50"/>
                </a:lnTo>
                <a:lnTo>
                  <a:pt x="633" y="57"/>
                </a:lnTo>
                <a:lnTo>
                  <a:pt x="644" y="66"/>
                </a:lnTo>
                <a:lnTo>
                  <a:pt x="654" y="81"/>
                </a:lnTo>
                <a:lnTo>
                  <a:pt x="659" y="97"/>
                </a:lnTo>
                <a:lnTo>
                  <a:pt x="662" y="113"/>
                </a:lnTo>
                <a:lnTo>
                  <a:pt x="664" y="130"/>
                </a:lnTo>
                <a:lnTo>
                  <a:pt x="665" y="144"/>
                </a:lnTo>
                <a:lnTo>
                  <a:pt x="665" y="156"/>
                </a:lnTo>
                <a:lnTo>
                  <a:pt x="667" y="175"/>
                </a:lnTo>
                <a:lnTo>
                  <a:pt x="668" y="201"/>
                </a:lnTo>
                <a:lnTo>
                  <a:pt x="668" y="229"/>
                </a:lnTo>
                <a:lnTo>
                  <a:pt x="667" y="253"/>
                </a:lnTo>
                <a:lnTo>
                  <a:pt x="665" y="272"/>
                </a:lnTo>
                <a:lnTo>
                  <a:pt x="664" y="277"/>
                </a:lnTo>
                <a:lnTo>
                  <a:pt x="664" y="282"/>
                </a:lnTo>
                <a:lnTo>
                  <a:pt x="665" y="285"/>
                </a:lnTo>
                <a:lnTo>
                  <a:pt x="667" y="287"/>
                </a:lnTo>
                <a:lnTo>
                  <a:pt x="668" y="289"/>
                </a:lnTo>
                <a:lnTo>
                  <a:pt x="670" y="289"/>
                </a:lnTo>
                <a:lnTo>
                  <a:pt x="672" y="289"/>
                </a:lnTo>
                <a:lnTo>
                  <a:pt x="673" y="289"/>
                </a:lnTo>
                <a:lnTo>
                  <a:pt x="675" y="289"/>
                </a:lnTo>
                <a:lnTo>
                  <a:pt x="675" y="289"/>
                </a:lnTo>
                <a:lnTo>
                  <a:pt x="685" y="292"/>
                </a:lnTo>
                <a:lnTo>
                  <a:pt x="691" y="302"/>
                </a:lnTo>
                <a:lnTo>
                  <a:pt x="696" y="315"/>
                </a:lnTo>
                <a:lnTo>
                  <a:pt x="698" y="329"/>
                </a:lnTo>
                <a:lnTo>
                  <a:pt x="699" y="345"/>
                </a:lnTo>
                <a:lnTo>
                  <a:pt x="699" y="362"/>
                </a:lnTo>
                <a:lnTo>
                  <a:pt x="699" y="375"/>
                </a:lnTo>
                <a:lnTo>
                  <a:pt x="698" y="383"/>
                </a:lnTo>
                <a:lnTo>
                  <a:pt x="698" y="386"/>
                </a:lnTo>
                <a:lnTo>
                  <a:pt x="693" y="399"/>
                </a:lnTo>
                <a:lnTo>
                  <a:pt x="686" y="409"/>
                </a:lnTo>
                <a:lnTo>
                  <a:pt x="677" y="417"/>
                </a:lnTo>
                <a:lnTo>
                  <a:pt x="662" y="425"/>
                </a:lnTo>
                <a:lnTo>
                  <a:pt x="644" y="436"/>
                </a:lnTo>
                <a:lnTo>
                  <a:pt x="634" y="462"/>
                </a:lnTo>
                <a:lnTo>
                  <a:pt x="621" y="483"/>
                </a:lnTo>
                <a:lnTo>
                  <a:pt x="607" y="503"/>
                </a:lnTo>
                <a:lnTo>
                  <a:pt x="595" y="517"/>
                </a:lnTo>
                <a:lnTo>
                  <a:pt x="584" y="529"/>
                </a:lnTo>
                <a:lnTo>
                  <a:pt x="576" y="535"/>
                </a:lnTo>
                <a:lnTo>
                  <a:pt x="574" y="537"/>
                </a:lnTo>
                <a:lnTo>
                  <a:pt x="574" y="542"/>
                </a:lnTo>
                <a:lnTo>
                  <a:pt x="573" y="555"/>
                </a:lnTo>
                <a:lnTo>
                  <a:pt x="573" y="571"/>
                </a:lnTo>
                <a:lnTo>
                  <a:pt x="573" y="585"/>
                </a:lnTo>
                <a:lnTo>
                  <a:pt x="573" y="595"/>
                </a:lnTo>
                <a:lnTo>
                  <a:pt x="573" y="598"/>
                </a:lnTo>
                <a:lnTo>
                  <a:pt x="571" y="607"/>
                </a:lnTo>
                <a:lnTo>
                  <a:pt x="571" y="615"/>
                </a:lnTo>
                <a:lnTo>
                  <a:pt x="574" y="628"/>
                </a:lnTo>
                <a:lnTo>
                  <a:pt x="579" y="639"/>
                </a:lnTo>
                <a:lnTo>
                  <a:pt x="589" y="652"/>
                </a:lnTo>
                <a:lnTo>
                  <a:pt x="604" y="665"/>
                </a:lnTo>
                <a:lnTo>
                  <a:pt x="625" y="678"/>
                </a:lnTo>
                <a:lnTo>
                  <a:pt x="652" y="688"/>
                </a:lnTo>
                <a:lnTo>
                  <a:pt x="690" y="694"/>
                </a:lnTo>
                <a:lnTo>
                  <a:pt x="733" y="702"/>
                </a:lnTo>
                <a:lnTo>
                  <a:pt x="769" y="712"/>
                </a:lnTo>
                <a:lnTo>
                  <a:pt x="798" y="722"/>
                </a:lnTo>
                <a:lnTo>
                  <a:pt x="822" y="733"/>
                </a:lnTo>
                <a:lnTo>
                  <a:pt x="842" y="746"/>
                </a:lnTo>
                <a:lnTo>
                  <a:pt x="857" y="757"/>
                </a:lnTo>
                <a:lnTo>
                  <a:pt x="870" y="769"/>
                </a:lnTo>
                <a:lnTo>
                  <a:pt x="879" y="778"/>
                </a:lnTo>
                <a:lnTo>
                  <a:pt x="889" y="788"/>
                </a:lnTo>
                <a:lnTo>
                  <a:pt x="897" y="801"/>
                </a:lnTo>
                <a:lnTo>
                  <a:pt x="905" y="822"/>
                </a:lnTo>
                <a:lnTo>
                  <a:pt x="912" y="847"/>
                </a:lnTo>
                <a:lnTo>
                  <a:pt x="915" y="873"/>
                </a:lnTo>
                <a:lnTo>
                  <a:pt x="918" y="899"/>
                </a:lnTo>
                <a:lnTo>
                  <a:pt x="921" y="920"/>
                </a:lnTo>
                <a:lnTo>
                  <a:pt x="921" y="934"/>
                </a:lnTo>
                <a:lnTo>
                  <a:pt x="923" y="939"/>
                </a:lnTo>
                <a:lnTo>
                  <a:pt x="0" y="939"/>
                </a:lnTo>
                <a:lnTo>
                  <a:pt x="0" y="933"/>
                </a:lnTo>
                <a:lnTo>
                  <a:pt x="0" y="920"/>
                </a:lnTo>
                <a:lnTo>
                  <a:pt x="0" y="899"/>
                </a:lnTo>
                <a:lnTo>
                  <a:pt x="2" y="873"/>
                </a:lnTo>
                <a:lnTo>
                  <a:pt x="5" y="847"/>
                </a:lnTo>
                <a:lnTo>
                  <a:pt x="10" y="822"/>
                </a:lnTo>
                <a:lnTo>
                  <a:pt x="16" y="801"/>
                </a:lnTo>
                <a:lnTo>
                  <a:pt x="26" y="788"/>
                </a:lnTo>
                <a:lnTo>
                  <a:pt x="34" y="778"/>
                </a:lnTo>
                <a:lnTo>
                  <a:pt x="46" y="769"/>
                </a:lnTo>
                <a:lnTo>
                  <a:pt x="57" y="757"/>
                </a:lnTo>
                <a:lnTo>
                  <a:pt x="72" y="746"/>
                </a:lnTo>
                <a:lnTo>
                  <a:pt x="91" y="733"/>
                </a:lnTo>
                <a:lnTo>
                  <a:pt x="114" y="722"/>
                </a:lnTo>
                <a:lnTo>
                  <a:pt x="143" y="712"/>
                </a:lnTo>
                <a:lnTo>
                  <a:pt x="179" y="702"/>
                </a:lnTo>
                <a:lnTo>
                  <a:pt x="222" y="694"/>
                </a:lnTo>
                <a:lnTo>
                  <a:pt x="258" y="688"/>
                </a:lnTo>
                <a:lnTo>
                  <a:pt x="286" y="678"/>
                </a:lnTo>
                <a:lnTo>
                  <a:pt x="307" y="668"/>
                </a:lnTo>
                <a:lnTo>
                  <a:pt x="323" y="657"/>
                </a:lnTo>
                <a:lnTo>
                  <a:pt x="334" y="645"/>
                </a:lnTo>
                <a:lnTo>
                  <a:pt x="341" y="632"/>
                </a:lnTo>
                <a:lnTo>
                  <a:pt x="346" y="623"/>
                </a:lnTo>
                <a:lnTo>
                  <a:pt x="347" y="613"/>
                </a:lnTo>
                <a:lnTo>
                  <a:pt x="349" y="607"/>
                </a:lnTo>
                <a:lnTo>
                  <a:pt x="349" y="602"/>
                </a:lnTo>
                <a:lnTo>
                  <a:pt x="351" y="600"/>
                </a:lnTo>
                <a:lnTo>
                  <a:pt x="349" y="582"/>
                </a:lnTo>
                <a:lnTo>
                  <a:pt x="349" y="564"/>
                </a:lnTo>
                <a:lnTo>
                  <a:pt x="349" y="550"/>
                </a:lnTo>
                <a:lnTo>
                  <a:pt x="349" y="538"/>
                </a:lnTo>
                <a:lnTo>
                  <a:pt x="349" y="534"/>
                </a:lnTo>
                <a:lnTo>
                  <a:pt x="346" y="532"/>
                </a:lnTo>
                <a:lnTo>
                  <a:pt x="338" y="525"/>
                </a:lnTo>
                <a:lnTo>
                  <a:pt x="325" y="516"/>
                </a:lnTo>
                <a:lnTo>
                  <a:pt x="310" y="501"/>
                </a:lnTo>
                <a:lnTo>
                  <a:pt x="295" y="485"/>
                </a:lnTo>
                <a:lnTo>
                  <a:pt x="281" y="464"/>
                </a:lnTo>
                <a:lnTo>
                  <a:pt x="269" y="438"/>
                </a:lnTo>
                <a:lnTo>
                  <a:pt x="250" y="430"/>
                </a:lnTo>
                <a:lnTo>
                  <a:pt x="239" y="422"/>
                </a:lnTo>
                <a:lnTo>
                  <a:pt x="232" y="413"/>
                </a:lnTo>
                <a:lnTo>
                  <a:pt x="229" y="404"/>
                </a:lnTo>
                <a:lnTo>
                  <a:pt x="227" y="394"/>
                </a:lnTo>
                <a:lnTo>
                  <a:pt x="226" y="384"/>
                </a:lnTo>
                <a:lnTo>
                  <a:pt x="224" y="381"/>
                </a:lnTo>
                <a:lnTo>
                  <a:pt x="224" y="371"/>
                </a:lnTo>
                <a:lnTo>
                  <a:pt x="222" y="358"/>
                </a:lnTo>
                <a:lnTo>
                  <a:pt x="222" y="344"/>
                </a:lnTo>
                <a:lnTo>
                  <a:pt x="222" y="328"/>
                </a:lnTo>
                <a:lnTo>
                  <a:pt x="224" y="313"/>
                </a:lnTo>
                <a:lnTo>
                  <a:pt x="227" y="300"/>
                </a:lnTo>
                <a:lnTo>
                  <a:pt x="234" y="292"/>
                </a:lnTo>
                <a:lnTo>
                  <a:pt x="242" y="289"/>
                </a:lnTo>
                <a:lnTo>
                  <a:pt x="242" y="289"/>
                </a:lnTo>
                <a:lnTo>
                  <a:pt x="244" y="289"/>
                </a:lnTo>
                <a:lnTo>
                  <a:pt x="245" y="289"/>
                </a:lnTo>
                <a:lnTo>
                  <a:pt x="248" y="287"/>
                </a:lnTo>
                <a:lnTo>
                  <a:pt x="250" y="285"/>
                </a:lnTo>
                <a:lnTo>
                  <a:pt x="252" y="284"/>
                </a:lnTo>
                <a:lnTo>
                  <a:pt x="255" y="280"/>
                </a:lnTo>
                <a:lnTo>
                  <a:pt x="255" y="277"/>
                </a:lnTo>
                <a:lnTo>
                  <a:pt x="255" y="272"/>
                </a:lnTo>
                <a:lnTo>
                  <a:pt x="255" y="266"/>
                </a:lnTo>
                <a:lnTo>
                  <a:pt x="253" y="242"/>
                </a:lnTo>
                <a:lnTo>
                  <a:pt x="253" y="212"/>
                </a:lnTo>
                <a:lnTo>
                  <a:pt x="253" y="182"/>
                </a:lnTo>
                <a:lnTo>
                  <a:pt x="255" y="156"/>
                </a:lnTo>
                <a:lnTo>
                  <a:pt x="256" y="136"/>
                </a:lnTo>
                <a:lnTo>
                  <a:pt x="258" y="123"/>
                </a:lnTo>
                <a:lnTo>
                  <a:pt x="263" y="107"/>
                </a:lnTo>
                <a:lnTo>
                  <a:pt x="269" y="87"/>
                </a:lnTo>
                <a:lnTo>
                  <a:pt x="279" y="70"/>
                </a:lnTo>
                <a:lnTo>
                  <a:pt x="292" y="53"/>
                </a:lnTo>
                <a:lnTo>
                  <a:pt x="308" y="42"/>
                </a:lnTo>
                <a:lnTo>
                  <a:pt x="329" y="34"/>
                </a:lnTo>
                <a:lnTo>
                  <a:pt x="347" y="31"/>
                </a:lnTo>
                <a:lnTo>
                  <a:pt x="359" y="29"/>
                </a:lnTo>
                <a:lnTo>
                  <a:pt x="364" y="29"/>
                </a:lnTo>
                <a:lnTo>
                  <a:pt x="367" y="31"/>
                </a:lnTo>
                <a:lnTo>
                  <a:pt x="368" y="31"/>
                </a:lnTo>
                <a:lnTo>
                  <a:pt x="372" y="32"/>
                </a:lnTo>
                <a:lnTo>
                  <a:pt x="376" y="31"/>
                </a:lnTo>
                <a:lnTo>
                  <a:pt x="385" y="29"/>
                </a:lnTo>
                <a:lnTo>
                  <a:pt x="391" y="24"/>
                </a:lnTo>
                <a:lnTo>
                  <a:pt x="398" y="19"/>
                </a:lnTo>
                <a:lnTo>
                  <a:pt x="406" y="16"/>
                </a:lnTo>
                <a:lnTo>
                  <a:pt x="422" y="14"/>
                </a:lnTo>
                <a:lnTo>
                  <a:pt x="48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22540" y="5381157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Doctor</a:t>
            </a:r>
            <a:endParaRPr kumimoji="1" lang="ja-JP" altLang="en-US" dirty="0"/>
          </a:p>
        </p:txBody>
      </p:sp>
      <p:sp>
        <p:nvSpPr>
          <p:cNvPr id="14" name="下矢印 13"/>
          <p:cNvSpPr/>
          <p:nvPr/>
        </p:nvSpPr>
        <p:spPr>
          <a:xfrm rot="7805749">
            <a:off x="7778745" y="3918520"/>
            <a:ext cx="468052" cy="504056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Freeform 120"/>
          <p:cNvSpPr>
            <a:spLocks noChangeAspect="1" noEditPoints="1"/>
          </p:cNvSpPr>
          <p:nvPr/>
        </p:nvSpPr>
        <p:spPr bwMode="auto">
          <a:xfrm>
            <a:off x="7938936" y="3091729"/>
            <a:ext cx="834716" cy="870489"/>
          </a:xfrm>
          <a:custGeom>
            <a:avLst/>
            <a:gdLst>
              <a:gd name="T0" fmla="*/ 1120 w 1469"/>
              <a:gd name="T1" fmla="*/ 1010 h 1531"/>
              <a:gd name="T2" fmla="*/ 1062 w 1469"/>
              <a:gd name="T3" fmla="*/ 1016 h 1531"/>
              <a:gd name="T4" fmla="*/ 894 w 1469"/>
              <a:gd name="T5" fmla="*/ 822 h 1531"/>
              <a:gd name="T6" fmla="*/ 953 w 1469"/>
              <a:gd name="T7" fmla="*/ 728 h 1531"/>
              <a:gd name="T8" fmla="*/ 988 w 1469"/>
              <a:gd name="T9" fmla="*/ 620 h 1531"/>
              <a:gd name="T10" fmla="*/ 1001 w 1469"/>
              <a:gd name="T11" fmla="*/ 503 h 1531"/>
              <a:gd name="T12" fmla="*/ 991 w 1469"/>
              <a:gd name="T13" fmla="*/ 402 h 1531"/>
              <a:gd name="T14" fmla="*/ 953 w 1469"/>
              <a:gd name="T15" fmla="*/ 285 h 1531"/>
              <a:gd name="T16" fmla="*/ 889 w 1469"/>
              <a:gd name="T17" fmla="*/ 182 h 1531"/>
              <a:gd name="T18" fmla="*/ 802 w 1469"/>
              <a:gd name="T19" fmla="*/ 100 h 1531"/>
              <a:gd name="T20" fmla="*/ 699 w 1469"/>
              <a:gd name="T21" fmla="*/ 39 h 1531"/>
              <a:gd name="T22" fmla="*/ 580 w 1469"/>
              <a:gd name="T23" fmla="*/ 6 h 1531"/>
              <a:gd name="T24" fmla="*/ 478 w 1469"/>
              <a:gd name="T25" fmla="*/ 1 h 1531"/>
              <a:gd name="T26" fmla="*/ 354 w 1469"/>
              <a:gd name="T27" fmla="*/ 23 h 1531"/>
              <a:gd name="T28" fmla="*/ 242 w 1469"/>
              <a:gd name="T29" fmla="*/ 73 h 1531"/>
              <a:gd name="T30" fmla="*/ 147 w 1469"/>
              <a:gd name="T31" fmla="*/ 148 h 1531"/>
              <a:gd name="T32" fmla="*/ 74 w 1469"/>
              <a:gd name="T33" fmla="*/ 243 h 1531"/>
              <a:gd name="T34" fmla="*/ 23 w 1469"/>
              <a:gd name="T35" fmla="*/ 356 h 1531"/>
              <a:gd name="T36" fmla="*/ 1 w 1469"/>
              <a:gd name="T37" fmla="*/ 480 h 1531"/>
              <a:gd name="T38" fmla="*/ 6 w 1469"/>
              <a:gd name="T39" fmla="*/ 582 h 1531"/>
              <a:gd name="T40" fmla="*/ 39 w 1469"/>
              <a:gd name="T41" fmla="*/ 700 h 1531"/>
              <a:gd name="T42" fmla="*/ 100 w 1469"/>
              <a:gd name="T43" fmla="*/ 803 h 1531"/>
              <a:gd name="T44" fmla="*/ 184 w 1469"/>
              <a:gd name="T45" fmla="*/ 889 h 1531"/>
              <a:gd name="T46" fmla="*/ 285 w 1469"/>
              <a:gd name="T47" fmla="*/ 952 h 1531"/>
              <a:gd name="T48" fmla="*/ 402 w 1469"/>
              <a:gd name="T49" fmla="*/ 990 h 1531"/>
              <a:gd name="T50" fmla="*/ 504 w 1469"/>
              <a:gd name="T51" fmla="*/ 1001 h 1531"/>
              <a:gd name="T52" fmla="*/ 681 w 1469"/>
              <a:gd name="T53" fmla="*/ 974 h 1531"/>
              <a:gd name="T54" fmla="*/ 760 w 1469"/>
              <a:gd name="T55" fmla="*/ 938 h 1531"/>
              <a:gd name="T56" fmla="*/ 781 w 1469"/>
              <a:gd name="T57" fmla="*/ 932 h 1531"/>
              <a:gd name="T58" fmla="*/ 945 w 1469"/>
              <a:gd name="T59" fmla="*/ 1146 h 1531"/>
              <a:gd name="T60" fmla="*/ 963 w 1469"/>
              <a:gd name="T61" fmla="*/ 1203 h 1531"/>
              <a:gd name="T62" fmla="*/ 1297 w 1469"/>
              <a:gd name="T63" fmla="*/ 1530 h 1531"/>
              <a:gd name="T64" fmla="*/ 1354 w 1469"/>
              <a:gd name="T65" fmla="*/ 1512 h 1531"/>
              <a:gd name="T66" fmla="*/ 1468 w 1469"/>
              <a:gd name="T67" fmla="*/ 1383 h 1531"/>
              <a:gd name="T68" fmla="*/ 1451 w 1469"/>
              <a:gd name="T69" fmla="*/ 1327 h 1531"/>
              <a:gd name="T70" fmla="*/ 465 w 1469"/>
              <a:gd name="T71" fmla="*/ 832 h 1531"/>
              <a:gd name="T72" fmla="*/ 385 w 1469"/>
              <a:gd name="T73" fmla="*/ 814 h 1531"/>
              <a:gd name="T74" fmla="*/ 312 w 1469"/>
              <a:gd name="T75" fmla="*/ 777 h 1531"/>
              <a:gd name="T76" fmla="*/ 252 w 1469"/>
              <a:gd name="T77" fmla="*/ 725 h 1531"/>
              <a:gd name="T78" fmla="*/ 205 w 1469"/>
              <a:gd name="T79" fmla="*/ 660 h 1531"/>
              <a:gd name="T80" fmla="*/ 175 w 1469"/>
              <a:gd name="T81" fmla="*/ 584 h 1531"/>
              <a:gd name="T82" fmla="*/ 164 w 1469"/>
              <a:gd name="T83" fmla="*/ 500 h 1531"/>
              <a:gd name="T84" fmla="*/ 171 w 1469"/>
              <a:gd name="T85" fmla="*/ 433 h 1531"/>
              <a:gd name="T86" fmla="*/ 198 w 1469"/>
              <a:gd name="T87" fmla="*/ 355 h 1531"/>
              <a:gd name="T88" fmla="*/ 241 w 1469"/>
              <a:gd name="T89" fmla="*/ 287 h 1531"/>
              <a:gd name="T90" fmla="*/ 299 w 1469"/>
              <a:gd name="T91" fmla="*/ 232 h 1531"/>
              <a:gd name="T92" fmla="*/ 369 w 1469"/>
              <a:gd name="T93" fmla="*/ 192 h 1531"/>
              <a:gd name="T94" fmla="*/ 448 w 1469"/>
              <a:gd name="T95" fmla="*/ 170 h 1531"/>
              <a:gd name="T96" fmla="*/ 517 w 1469"/>
              <a:gd name="T97" fmla="*/ 166 h 1531"/>
              <a:gd name="T98" fmla="*/ 599 w 1469"/>
              <a:gd name="T99" fmla="*/ 180 h 1531"/>
              <a:gd name="T100" fmla="*/ 673 w 1469"/>
              <a:gd name="T101" fmla="*/ 213 h 1531"/>
              <a:gd name="T102" fmla="*/ 736 w 1469"/>
              <a:gd name="T103" fmla="*/ 264 h 1531"/>
              <a:gd name="T104" fmla="*/ 786 w 1469"/>
              <a:gd name="T105" fmla="*/ 327 h 1531"/>
              <a:gd name="T106" fmla="*/ 820 w 1469"/>
              <a:gd name="T107" fmla="*/ 401 h 1531"/>
              <a:gd name="T108" fmla="*/ 835 w 1469"/>
              <a:gd name="T109" fmla="*/ 483 h 1531"/>
              <a:gd name="T110" fmla="*/ 831 w 1469"/>
              <a:gd name="T111" fmla="*/ 551 h 1531"/>
              <a:gd name="T112" fmla="*/ 808 w 1469"/>
              <a:gd name="T113" fmla="*/ 630 h 1531"/>
              <a:gd name="T114" fmla="*/ 768 w 1469"/>
              <a:gd name="T115" fmla="*/ 700 h 1531"/>
              <a:gd name="T116" fmla="*/ 713 w 1469"/>
              <a:gd name="T117" fmla="*/ 759 h 1531"/>
              <a:gd name="T118" fmla="*/ 644 w 1469"/>
              <a:gd name="T119" fmla="*/ 801 h 1531"/>
              <a:gd name="T120" fmla="*/ 567 w 1469"/>
              <a:gd name="T121" fmla="*/ 827 h 1531"/>
              <a:gd name="T122" fmla="*/ 499 w 1469"/>
              <a:gd name="T123" fmla="*/ 834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9" h="1531">
                <a:moveTo>
                  <a:pt x="1451" y="1327"/>
                </a:moveTo>
                <a:lnTo>
                  <a:pt x="1141" y="1024"/>
                </a:lnTo>
                <a:lnTo>
                  <a:pt x="1141" y="1024"/>
                </a:lnTo>
                <a:lnTo>
                  <a:pt x="1132" y="1016"/>
                </a:lnTo>
                <a:lnTo>
                  <a:pt x="1120" y="1010"/>
                </a:lnTo>
                <a:lnTo>
                  <a:pt x="1109" y="1006"/>
                </a:lnTo>
                <a:lnTo>
                  <a:pt x="1097" y="1005"/>
                </a:lnTo>
                <a:lnTo>
                  <a:pt x="1085" y="1006"/>
                </a:lnTo>
                <a:lnTo>
                  <a:pt x="1073" y="1010"/>
                </a:lnTo>
                <a:lnTo>
                  <a:pt x="1062" y="1016"/>
                </a:lnTo>
                <a:lnTo>
                  <a:pt x="1053" y="1024"/>
                </a:lnTo>
                <a:lnTo>
                  <a:pt x="870" y="845"/>
                </a:lnTo>
                <a:lnTo>
                  <a:pt x="880" y="839"/>
                </a:lnTo>
                <a:lnTo>
                  <a:pt x="880" y="839"/>
                </a:lnTo>
                <a:lnTo>
                  <a:pt x="894" y="822"/>
                </a:lnTo>
                <a:lnTo>
                  <a:pt x="908" y="804"/>
                </a:lnTo>
                <a:lnTo>
                  <a:pt x="921" y="786"/>
                </a:lnTo>
                <a:lnTo>
                  <a:pt x="932" y="767"/>
                </a:lnTo>
                <a:lnTo>
                  <a:pt x="944" y="747"/>
                </a:lnTo>
                <a:lnTo>
                  <a:pt x="953" y="728"/>
                </a:lnTo>
                <a:lnTo>
                  <a:pt x="962" y="707"/>
                </a:lnTo>
                <a:lnTo>
                  <a:pt x="970" y="685"/>
                </a:lnTo>
                <a:lnTo>
                  <a:pt x="977" y="663"/>
                </a:lnTo>
                <a:lnTo>
                  <a:pt x="984" y="641"/>
                </a:lnTo>
                <a:lnTo>
                  <a:pt x="988" y="620"/>
                </a:lnTo>
                <a:lnTo>
                  <a:pt x="993" y="597"/>
                </a:lnTo>
                <a:lnTo>
                  <a:pt x="996" y="574"/>
                </a:lnTo>
                <a:lnTo>
                  <a:pt x="999" y="550"/>
                </a:lnTo>
                <a:lnTo>
                  <a:pt x="1000" y="527"/>
                </a:lnTo>
                <a:lnTo>
                  <a:pt x="1001" y="503"/>
                </a:lnTo>
                <a:lnTo>
                  <a:pt x="1001" y="503"/>
                </a:lnTo>
                <a:lnTo>
                  <a:pt x="1000" y="476"/>
                </a:lnTo>
                <a:lnTo>
                  <a:pt x="999" y="451"/>
                </a:lnTo>
                <a:lnTo>
                  <a:pt x="995" y="426"/>
                </a:lnTo>
                <a:lnTo>
                  <a:pt x="991" y="402"/>
                </a:lnTo>
                <a:lnTo>
                  <a:pt x="985" y="376"/>
                </a:lnTo>
                <a:lnTo>
                  <a:pt x="979" y="353"/>
                </a:lnTo>
                <a:lnTo>
                  <a:pt x="971" y="329"/>
                </a:lnTo>
                <a:lnTo>
                  <a:pt x="962" y="306"/>
                </a:lnTo>
                <a:lnTo>
                  <a:pt x="953" y="285"/>
                </a:lnTo>
                <a:lnTo>
                  <a:pt x="941" y="263"/>
                </a:lnTo>
                <a:lnTo>
                  <a:pt x="930" y="242"/>
                </a:lnTo>
                <a:lnTo>
                  <a:pt x="917" y="221"/>
                </a:lnTo>
                <a:lnTo>
                  <a:pt x="903" y="202"/>
                </a:lnTo>
                <a:lnTo>
                  <a:pt x="889" y="182"/>
                </a:lnTo>
                <a:lnTo>
                  <a:pt x="872" y="164"/>
                </a:lnTo>
                <a:lnTo>
                  <a:pt x="856" y="147"/>
                </a:lnTo>
                <a:lnTo>
                  <a:pt x="839" y="131"/>
                </a:lnTo>
                <a:lnTo>
                  <a:pt x="821" y="115"/>
                </a:lnTo>
                <a:lnTo>
                  <a:pt x="802" y="100"/>
                </a:lnTo>
                <a:lnTo>
                  <a:pt x="783" y="86"/>
                </a:lnTo>
                <a:lnTo>
                  <a:pt x="763" y="72"/>
                </a:lnTo>
                <a:lnTo>
                  <a:pt x="742" y="61"/>
                </a:lnTo>
                <a:lnTo>
                  <a:pt x="721" y="49"/>
                </a:lnTo>
                <a:lnTo>
                  <a:pt x="699" y="39"/>
                </a:lnTo>
                <a:lnTo>
                  <a:pt x="676" y="31"/>
                </a:lnTo>
                <a:lnTo>
                  <a:pt x="653" y="23"/>
                </a:lnTo>
                <a:lnTo>
                  <a:pt x="629" y="16"/>
                </a:lnTo>
                <a:lnTo>
                  <a:pt x="605" y="10"/>
                </a:lnTo>
                <a:lnTo>
                  <a:pt x="580" y="6"/>
                </a:lnTo>
                <a:lnTo>
                  <a:pt x="555" y="2"/>
                </a:lnTo>
                <a:lnTo>
                  <a:pt x="529" y="1"/>
                </a:lnTo>
                <a:lnTo>
                  <a:pt x="504" y="0"/>
                </a:lnTo>
                <a:lnTo>
                  <a:pt x="504" y="0"/>
                </a:lnTo>
                <a:lnTo>
                  <a:pt x="478" y="1"/>
                </a:lnTo>
                <a:lnTo>
                  <a:pt x="452" y="2"/>
                </a:lnTo>
                <a:lnTo>
                  <a:pt x="427" y="6"/>
                </a:lnTo>
                <a:lnTo>
                  <a:pt x="402" y="10"/>
                </a:lnTo>
                <a:lnTo>
                  <a:pt x="378" y="16"/>
                </a:lnTo>
                <a:lnTo>
                  <a:pt x="354" y="23"/>
                </a:lnTo>
                <a:lnTo>
                  <a:pt x="331" y="31"/>
                </a:lnTo>
                <a:lnTo>
                  <a:pt x="308" y="40"/>
                </a:lnTo>
                <a:lnTo>
                  <a:pt x="285" y="51"/>
                </a:lnTo>
                <a:lnTo>
                  <a:pt x="264" y="61"/>
                </a:lnTo>
                <a:lnTo>
                  <a:pt x="242" y="73"/>
                </a:lnTo>
                <a:lnTo>
                  <a:pt x="222" y="86"/>
                </a:lnTo>
                <a:lnTo>
                  <a:pt x="202" y="101"/>
                </a:lnTo>
                <a:lnTo>
                  <a:pt x="184" y="116"/>
                </a:lnTo>
                <a:lnTo>
                  <a:pt x="166" y="132"/>
                </a:lnTo>
                <a:lnTo>
                  <a:pt x="147" y="148"/>
                </a:lnTo>
                <a:lnTo>
                  <a:pt x="131" y="166"/>
                </a:lnTo>
                <a:lnTo>
                  <a:pt x="115" y="185"/>
                </a:lnTo>
                <a:lnTo>
                  <a:pt x="100" y="203"/>
                </a:lnTo>
                <a:lnTo>
                  <a:pt x="86" y="223"/>
                </a:lnTo>
                <a:lnTo>
                  <a:pt x="74" y="243"/>
                </a:lnTo>
                <a:lnTo>
                  <a:pt x="61" y="265"/>
                </a:lnTo>
                <a:lnTo>
                  <a:pt x="50" y="287"/>
                </a:lnTo>
                <a:lnTo>
                  <a:pt x="39" y="309"/>
                </a:lnTo>
                <a:lnTo>
                  <a:pt x="31" y="332"/>
                </a:lnTo>
                <a:lnTo>
                  <a:pt x="23" y="356"/>
                </a:lnTo>
                <a:lnTo>
                  <a:pt x="16" y="379"/>
                </a:lnTo>
                <a:lnTo>
                  <a:pt x="11" y="404"/>
                </a:lnTo>
                <a:lnTo>
                  <a:pt x="6" y="428"/>
                </a:lnTo>
                <a:lnTo>
                  <a:pt x="3" y="453"/>
                </a:lnTo>
                <a:lnTo>
                  <a:pt x="1" y="480"/>
                </a:lnTo>
                <a:lnTo>
                  <a:pt x="0" y="505"/>
                </a:lnTo>
                <a:lnTo>
                  <a:pt x="0" y="505"/>
                </a:lnTo>
                <a:lnTo>
                  <a:pt x="1" y="531"/>
                </a:lnTo>
                <a:lnTo>
                  <a:pt x="3" y="557"/>
                </a:lnTo>
                <a:lnTo>
                  <a:pt x="6" y="582"/>
                </a:lnTo>
                <a:lnTo>
                  <a:pt x="11" y="606"/>
                </a:lnTo>
                <a:lnTo>
                  <a:pt x="16" y="630"/>
                </a:lnTo>
                <a:lnTo>
                  <a:pt x="23" y="654"/>
                </a:lnTo>
                <a:lnTo>
                  <a:pt x="31" y="677"/>
                </a:lnTo>
                <a:lnTo>
                  <a:pt x="39" y="700"/>
                </a:lnTo>
                <a:lnTo>
                  <a:pt x="50" y="722"/>
                </a:lnTo>
                <a:lnTo>
                  <a:pt x="61" y="744"/>
                </a:lnTo>
                <a:lnTo>
                  <a:pt x="74" y="764"/>
                </a:lnTo>
                <a:lnTo>
                  <a:pt x="86" y="784"/>
                </a:lnTo>
                <a:lnTo>
                  <a:pt x="100" y="803"/>
                </a:lnTo>
                <a:lnTo>
                  <a:pt x="115" y="822"/>
                </a:lnTo>
                <a:lnTo>
                  <a:pt x="131" y="840"/>
                </a:lnTo>
                <a:lnTo>
                  <a:pt x="147" y="857"/>
                </a:lnTo>
                <a:lnTo>
                  <a:pt x="166" y="873"/>
                </a:lnTo>
                <a:lnTo>
                  <a:pt x="184" y="889"/>
                </a:lnTo>
                <a:lnTo>
                  <a:pt x="202" y="903"/>
                </a:lnTo>
                <a:lnTo>
                  <a:pt x="222" y="917"/>
                </a:lnTo>
                <a:lnTo>
                  <a:pt x="242" y="930"/>
                </a:lnTo>
                <a:lnTo>
                  <a:pt x="264" y="942"/>
                </a:lnTo>
                <a:lnTo>
                  <a:pt x="285" y="952"/>
                </a:lnTo>
                <a:lnTo>
                  <a:pt x="308" y="963"/>
                </a:lnTo>
                <a:lnTo>
                  <a:pt x="331" y="971"/>
                </a:lnTo>
                <a:lnTo>
                  <a:pt x="354" y="979"/>
                </a:lnTo>
                <a:lnTo>
                  <a:pt x="378" y="986"/>
                </a:lnTo>
                <a:lnTo>
                  <a:pt x="402" y="990"/>
                </a:lnTo>
                <a:lnTo>
                  <a:pt x="427" y="995"/>
                </a:lnTo>
                <a:lnTo>
                  <a:pt x="452" y="998"/>
                </a:lnTo>
                <a:lnTo>
                  <a:pt x="478" y="1000"/>
                </a:lnTo>
                <a:lnTo>
                  <a:pt x="504" y="1001"/>
                </a:lnTo>
                <a:lnTo>
                  <a:pt x="504" y="1001"/>
                </a:lnTo>
                <a:lnTo>
                  <a:pt x="541" y="1000"/>
                </a:lnTo>
                <a:lnTo>
                  <a:pt x="578" y="996"/>
                </a:lnTo>
                <a:lnTo>
                  <a:pt x="613" y="991"/>
                </a:lnTo>
                <a:lnTo>
                  <a:pt x="648" y="983"/>
                </a:lnTo>
                <a:lnTo>
                  <a:pt x="681" y="974"/>
                </a:lnTo>
                <a:lnTo>
                  <a:pt x="698" y="967"/>
                </a:lnTo>
                <a:lnTo>
                  <a:pt x="714" y="962"/>
                </a:lnTo>
                <a:lnTo>
                  <a:pt x="730" y="955"/>
                </a:lnTo>
                <a:lnTo>
                  <a:pt x="745" y="947"/>
                </a:lnTo>
                <a:lnTo>
                  <a:pt x="760" y="938"/>
                </a:lnTo>
                <a:lnTo>
                  <a:pt x="775" y="928"/>
                </a:lnTo>
                <a:lnTo>
                  <a:pt x="775" y="928"/>
                </a:lnTo>
                <a:lnTo>
                  <a:pt x="778" y="930"/>
                </a:lnTo>
                <a:lnTo>
                  <a:pt x="781" y="931"/>
                </a:lnTo>
                <a:lnTo>
                  <a:pt x="781" y="932"/>
                </a:lnTo>
                <a:lnTo>
                  <a:pt x="963" y="1113"/>
                </a:lnTo>
                <a:lnTo>
                  <a:pt x="963" y="1113"/>
                </a:lnTo>
                <a:lnTo>
                  <a:pt x="955" y="1123"/>
                </a:lnTo>
                <a:lnTo>
                  <a:pt x="948" y="1135"/>
                </a:lnTo>
                <a:lnTo>
                  <a:pt x="945" y="1146"/>
                </a:lnTo>
                <a:lnTo>
                  <a:pt x="944" y="1158"/>
                </a:lnTo>
                <a:lnTo>
                  <a:pt x="945" y="1170"/>
                </a:lnTo>
                <a:lnTo>
                  <a:pt x="948" y="1182"/>
                </a:lnTo>
                <a:lnTo>
                  <a:pt x="955" y="1193"/>
                </a:lnTo>
                <a:lnTo>
                  <a:pt x="963" y="1203"/>
                </a:lnTo>
                <a:lnTo>
                  <a:pt x="1265" y="1512"/>
                </a:lnTo>
                <a:lnTo>
                  <a:pt x="1265" y="1512"/>
                </a:lnTo>
                <a:lnTo>
                  <a:pt x="1275" y="1520"/>
                </a:lnTo>
                <a:lnTo>
                  <a:pt x="1286" y="1526"/>
                </a:lnTo>
                <a:lnTo>
                  <a:pt x="1297" y="1530"/>
                </a:lnTo>
                <a:lnTo>
                  <a:pt x="1310" y="1531"/>
                </a:lnTo>
                <a:lnTo>
                  <a:pt x="1321" y="1530"/>
                </a:lnTo>
                <a:lnTo>
                  <a:pt x="1334" y="1526"/>
                </a:lnTo>
                <a:lnTo>
                  <a:pt x="1344" y="1520"/>
                </a:lnTo>
                <a:lnTo>
                  <a:pt x="1354" y="1512"/>
                </a:lnTo>
                <a:lnTo>
                  <a:pt x="1451" y="1416"/>
                </a:lnTo>
                <a:lnTo>
                  <a:pt x="1451" y="1416"/>
                </a:lnTo>
                <a:lnTo>
                  <a:pt x="1459" y="1406"/>
                </a:lnTo>
                <a:lnTo>
                  <a:pt x="1465" y="1394"/>
                </a:lnTo>
                <a:lnTo>
                  <a:pt x="1468" y="1383"/>
                </a:lnTo>
                <a:lnTo>
                  <a:pt x="1469" y="1371"/>
                </a:lnTo>
                <a:lnTo>
                  <a:pt x="1468" y="1359"/>
                </a:lnTo>
                <a:lnTo>
                  <a:pt x="1465" y="1347"/>
                </a:lnTo>
                <a:lnTo>
                  <a:pt x="1459" y="1336"/>
                </a:lnTo>
                <a:lnTo>
                  <a:pt x="1451" y="1327"/>
                </a:lnTo>
                <a:lnTo>
                  <a:pt x="1451" y="1327"/>
                </a:lnTo>
                <a:close/>
                <a:moveTo>
                  <a:pt x="499" y="834"/>
                </a:moveTo>
                <a:lnTo>
                  <a:pt x="499" y="834"/>
                </a:lnTo>
                <a:lnTo>
                  <a:pt x="482" y="833"/>
                </a:lnTo>
                <a:lnTo>
                  <a:pt x="465" y="832"/>
                </a:lnTo>
                <a:lnTo>
                  <a:pt x="448" y="831"/>
                </a:lnTo>
                <a:lnTo>
                  <a:pt x="432" y="827"/>
                </a:lnTo>
                <a:lnTo>
                  <a:pt x="416" y="824"/>
                </a:lnTo>
                <a:lnTo>
                  <a:pt x="400" y="819"/>
                </a:lnTo>
                <a:lnTo>
                  <a:pt x="385" y="814"/>
                </a:lnTo>
                <a:lnTo>
                  <a:pt x="369" y="808"/>
                </a:lnTo>
                <a:lnTo>
                  <a:pt x="354" y="801"/>
                </a:lnTo>
                <a:lnTo>
                  <a:pt x="340" y="794"/>
                </a:lnTo>
                <a:lnTo>
                  <a:pt x="326" y="786"/>
                </a:lnTo>
                <a:lnTo>
                  <a:pt x="312" y="777"/>
                </a:lnTo>
                <a:lnTo>
                  <a:pt x="299" y="768"/>
                </a:lnTo>
                <a:lnTo>
                  <a:pt x="286" y="759"/>
                </a:lnTo>
                <a:lnTo>
                  <a:pt x="275" y="747"/>
                </a:lnTo>
                <a:lnTo>
                  <a:pt x="263" y="737"/>
                </a:lnTo>
                <a:lnTo>
                  <a:pt x="252" y="725"/>
                </a:lnTo>
                <a:lnTo>
                  <a:pt x="241" y="713"/>
                </a:lnTo>
                <a:lnTo>
                  <a:pt x="231" y="700"/>
                </a:lnTo>
                <a:lnTo>
                  <a:pt x="222" y="687"/>
                </a:lnTo>
                <a:lnTo>
                  <a:pt x="213" y="674"/>
                </a:lnTo>
                <a:lnTo>
                  <a:pt x="205" y="660"/>
                </a:lnTo>
                <a:lnTo>
                  <a:pt x="198" y="645"/>
                </a:lnTo>
                <a:lnTo>
                  <a:pt x="191" y="630"/>
                </a:lnTo>
                <a:lnTo>
                  <a:pt x="185" y="615"/>
                </a:lnTo>
                <a:lnTo>
                  <a:pt x="179" y="600"/>
                </a:lnTo>
                <a:lnTo>
                  <a:pt x="175" y="584"/>
                </a:lnTo>
                <a:lnTo>
                  <a:pt x="171" y="568"/>
                </a:lnTo>
                <a:lnTo>
                  <a:pt x="168" y="551"/>
                </a:lnTo>
                <a:lnTo>
                  <a:pt x="167" y="535"/>
                </a:lnTo>
                <a:lnTo>
                  <a:pt x="164" y="518"/>
                </a:lnTo>
                <a:lnTo>
                  <a:pt x="164" y="500"/>
                </a:lnTo>
                <a:lnTo>
                  <a:pt x="164" y="500"/>
                </a:lnTo>
                <a:lnTo>
                  <a:pt x="164" y="483"/>
                </a:lnTo>
                <a:lnTo>
                  <a:pt x="167" y="466"/>
                </a:lnTo>
                <a:lnTo>
                  <a:pt x="168" y="449"/>
                </a:lnTo>
                <a:lnTo>
                  <a:pt x="171" y="433"/>
                </a:lnTo>
                <a:lnTo>
                  <a:pt x="175" y="417"/>
                </a:lnTo>
                <a:lnTo>
                  <a:pt x="179" y="401"/>
                </a:lnTo>
                <a:lnTo>
                  <a:pt x="185" y="386"/>
                </a:lnTo>
                <a:lnTo>
                  <a:pt x="191" y="370"/>
                </a:lnTo>
                <a:lnTo>
                  <a:pt x="198" y="355"/>
                </a:lnTo>
                <a:lnTo>
                  <a:pt x="205" y="341"/>
                </a:lnTo>
                <a:lnTo>
                  <a:pt x="213" y="327"/>
                </a:lnTo>
                <a:lnTo>
                  <a:pt x="222" y="313"/>
                </a:lnTo>
                <a:lnTo>
                  <a:pt x="231" y="300"/>
                </a:lnTo>
                <a:lnTo>
                  <a:pt x="241" y="287"/>
                </a:lnTo>
                <a:lnTo>
                  <a:pt x="252" y="275"/>
                </a:lnTo>
                <a:lnTo>
                  <a:pt x="263" y="264"/>
                </a:lnTo>
                <a:lnTo>
                  <a:pt x="275" y="252"/>
                </a:lnTo>
                <a:lnTo>
                  <a:pt x="286" y="242"/>
                </a:lnTo>
                <a:lnTo>
                  <a:pt x="299" y="232"/>
                </a:lnTo>
                <a:lnTo>
                  <a:pt x="312" y="223"/>
                </a:lnTo>
                <a:lnTo>
                  <a:pt x="326" y="213"/>
                </a:lnTo>
                <a:lnTo>
                  <a:pt x="340" y="205"/>
                </a:lnTo>
                <a:lnTo>
                  <a:pt x="354" y="199"/>
                </a:lnTo>
                <a:lnTo>
                  <a:pt x="369" y="192"/>
                </a:lnTo>
                <a:lnTo>
                  <a:pt x="385" y="186"/>
                </a:lnTo>
                <a:lnTo>
                  <a:pt x="400" y="180"/>
                </a:lnTo>
                <a:lnTo>
                  <a:pt x="416" y="176"/>
                </a:lnTo>
                <a:lnTo>
                  <a:pt x="432" y="172"/>
                </a:lnTo>
                <a:lnTo>
                  <a:pt x="448" y="170"/>
                </a:lnTo>
                <a:lnTo>
                  <a:pt x="465" y="168"/>
                </a:lnTo>
                <a:lnTo>
                  <a:pt x="482" y="166"/>
                </a:lnTo>
                <a:lnTo>
                  <a:pt x="499" y="165"/>
                </a:lnTo>
                <a:lnTo>
                  <a:pt x="499" y="165"/>
                </a:lnTo>
                <a:lnTo>
                  <a:pt x="517" y="166"/>
                </a:lnTo>
                <a:lnTo>
                  <a:pt x="534" y="168"/>
                </a:lnTo>
                <a:lnTo>
                  <a:pt x="550" y="170"/>
                </a:lnTo>
                <a:lnTo>
                  <a:pt x="567" y="172"/>
                </a:lnTo>
                <a:lnTo>
                  <a:pt x="583" y="176"/>
                </a:lnTo>
                <a:lnTo>
                  <a:pt x="599" y="180"/>
                </a:lnTo>
                <a:lnTo>
                  <a:pt x="614" y="186"/>
                </a:lnTo>
                <a:lnTo>
                  <a:pt x="629" y="192"/>
                </a:lnTo>
                <a:lnTo>
                  <a:pt x="644" y="199"/>
                </a:lnTo>
                <a:lnTo>
                  <a:pt x="659" y="205"/>
                </a:lnTo>
                <a:lnTo>
                  <a:pt x="673" y="213"/>
                </a:lnTo>
                <a:lnTo>
                  <a:pt x="687" y="223"/>
                </a:lnTo>
                <a:lnTo>
                  <a:pt x="700" y="232"/>
                </a:lnTo>
                <a:lnTo>
                  <a:pt x="713" y="242"/>
                </a:lnTo>
                <a:lnTo>
                  <a:pt x="724" y="252"/>
                </a:lnTo>
                <a:lnTo>
                  <a:pt x="736" y="264"/>
                </a:lnTo>
                <a:lnTo>
                  <a:pt x="747" y="275"/>
                </a:lnTo>
                <a:lnTo>
                  <a:pt x="758" y="287"/>
                </a:lnTo>
                <a:lnTo>
                  <a:pt x="768" y="300"/>
                </a:lnTo>
                <a:lnTo>
                  <a:pt x="777" y="313"/>
                </a:lnTo>
                <a:lnTo>
                  <a:pt x="786" y="327"/>
                </a:lnTo>
                <a:lnTo>
                  <a:pt x="794" y="341"/>
                </a:lnTo>
                <a:lnTo>
                  <a:pt x="801" y="355"/>
                </a:lnTo>
                <a:lnTo>
                  <a:pt x="808" y="370"/>
                </a:lnTo>
                <a:lnTo>
                  <a:pt x="814" y="386"/>
                </a:lnTo>
                <a:lnTo>
                  <a:pt x="820" y="401"/>
                </a:lnTo>
                <a:lnTo>
                  <a:pt x="824" y="417"/>
                </a:lnTo>
                <a:lnTo>
                  <a:pt x="828" y="433"/>
                </a:lnTo>
                <a:lnTo>
                  <a:pt x="831" y="449"/>
                </a:lnTo>
                <a:lnTo>
                  <a:pt x="833" y="466"/>
                </a:lnTo>
                <a:lnTo>
                  <a:pt x="835" y="483"/>
                </a:lnTo>
                <a:lnTo>
                  <a:pt x="835" y="500"/>
                </a:lnTo>
                <a:lnTo>
                  <a:pt x="835" y="500"/>
                </a:lnTo>
                <a:lnTo>
                  <a:pt x="835" y="518"/>
                </a:lnTo>
                <a:lnTo>
                  <a:pt x="833" y="535"/>
                </a:lnTo>
                <a:lnTo>
                  <a:pt x="831" y="551"/>
                </a:lnTo>
                <a:lnTo>
                  <a:pt x="828" y="568"/>
                </a:lnTo>
                <a:lnTo>
                  <a:pt x="824" y="584"/>
                </a:lnTo>
                <a:lnTo>
                  <a:pt x="820" y="600"/>
                </a:lnTo>
                <a:lnTo>
                  <a:pt x="814" y="615"/>
                </a:lnTo>
                <a:lnTo>
                  <a:pt x="808" y="630"/>
                </a:lnTo>
                <a:lnTo>
                  <a:pt x="801" y="645"/>
                </a:lnTo>
                <a:lnTo>
                  <a:pt x="794" y="660"/>
                </a:lnTo>
                <a:lnTo>
                  <a:pt x="786" y="674"/>
                </a:lnTo>
                <a:lnTo>
                  <a:pt x="777" y="687"/>
                </a:lnTo>
                <a:lnTo>
                  <a:pt x="768" y="700"/>
                </a:lnTo>
                <a:lnTo>
                  <a:pt x="758" y="713"/>
                </a:lnTo>
                <a:lnTo>
                  <a:pt x="747" y="725"/>
                </a:lnTo>
                <a:lnTo>
                  <a:pt x="736" y="737"/>
                </a:lnTo>
                <a:lnTo>
                  <a:pt x="724" y="747"/>
                </a:lnTo>
                <a:lnTo>
                  <a:pt x="713" y="759"/>
                </a:lnTo>
                <a:lnTo>
                  <a:pt x="700" y="768"/>
                </a:lnTo>
                <a:lnTo>
                  <a:pt x="687" y="777"/>
                </a:lnTo>
                <a:lnTo>
                  <a:pt x="673" y="786"/>
                </a:lnTo>
                <a:lnTo>
                  <a:pt x="659" y="794"/>
                </a:lnTo>
                <a:lnTo>
                  <a:pt x="644" y="801"/>
                </a:lnTo>
                <a:lnTo>
                  <a:pt x="629" y="808"/>
                </a:lnTo>
                <a:lnTo>
                  <a:pt x="614" y="814"/>
                </a:lnTo>
                <a:lnTo>
                  <a:pt x="599" y="819"/>
                </a:lnTo>
                <a:lnTo>
                  <a:pt x="583" y="824"/>
                </a:lnTo>
                <a:lnTo>
                  <a:pt x="567" y="827"/>
                </a:lnTo>
                <a:lnTo>
                  <a:pt x="550" y="831"/>
                </a:lnTo>
                <a:lnTo>
                  <a:pt x="534" y="832"/>
                </a:lnTo>
                <a:lnTo>
                  <a:pt x="517" y="833"/>
                </a:lnTo>
                <a:lnTo>
                  <a:pt x="499" y="834"/>
                </a:lnTo>
                <a:lnTo>
                  <a:pt x="499" y="834"/>
                </a:lnTo>
                <a:close/>
              </a:path>
            </a:pathLst>
          </a:custGeom>
          <a:solidFill>
            <a:srgbClr val="CF375D"/>
          </a:solidFill>
          <a:ln>
            <a:solidFill>
              <a:srgbClr val="CF375D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606837" y="3180873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・血液検査</a:t>
            </a:r>
            <a:endParaRPr kumimoji="1" lang="en-US" altLang="ja-JP" sz="1200" dirty="0" smtClean="0"/>
          </a:p>
          <a:p>
            <a:r>
              <a:rPr kumimoji="1" lang="ja-JP" altLang="en-US" sz="1200" dirty="0" smtClean="0"/>
              <a:t>・レントゲン</a:t>
            </a:r>
            <a:endParaRPr kumimoji="1" lang="en-US" altLang="ja-JP" sz="1200" dirty="0" smtClean="0"/>
          </a:p>
          <a:p>
            <a:r>
              <a:rPr kumimoji="1" lang="ja-JP" altLang="en-US" sz="1200" dirty="0" smtClean="0"/>
              <a:t>・触診</a:t>
            </a:r>
            <a:endParaRPr kumimoji="1" lang="ja-JP" altLang="en-US" sz="1200" dirty="0"/>
          </a:p>
        </p:txBody>
      </p:sp>
      <p:sp>
        <p:nvSpPr>
          <p:cNvPr id="17" name="下矢印 16"/>
          <p:cNvSpPr/>
          <p:nvPr/>
        </p:nvSpPr>
        <p:spPr>
          <a:xfrm rot="7805749">
            <a:off x="2345044" y="3900473"/>
            <a:ext cx="468052" cy="504056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 8"/>
          <p:cNvSpPr>
            <a:spLocks noChangeAspect="1"/>
          </p:cNvSpPr>
          <p:nvPr/>
        </p:nvSpPr>
        <p:spPr bwMode="auto">
          <a:xfrm>
            <a:off x="2663458" y="4381891"/>
            <a:ext cx="1080000" cy="1098722"/>
          </a:xfrm>
          <a:custGeom>
            <a:avLst/>
            <a:gdLst>
              <a:gd name="T0" fmla="*/ 516 w 923"/>
              <a:gd name="T1" fmla="*/ 11 h 939"/>
              <a:gd name="T2" fmla="*/ 548 w 923"/>
              <a:gd name="T3" fmla="*/ 44 h 939"/>
              <a:gd name="T4" fmla="*/ 576 w 923"/>
              <a:gd name="T5" fmla="*/ 47 h 939"/>
              <a:gd name="T6" fmla="*/ 615 w 923"/>
              <a:gd name="T7" fmla="*/ 50 h 939"/>
              <a:gd name="T8" fmla="*/ 654 w 923"/>
              <a:gd name="T9" fmla="*/ 81 h 939"/>
              <a:gd name="T10" fmla="*/ 664 w 923"/>
              <a:gd name="T11" fmla="*/ 130 h 939"/>
              <a:gd name="T12" fmla="*/ 667 w 923"/>
              <a:gd name="T13" fmla="*/ 175 h 939"/>
              <a:gd name="T14" fmla="*/ 667 w 923"/>
              <a:gd name="T15" fmla="*/ 253 h 939"/>
              <a:gd name="T16" fmla="*/ 664 w 923"/>
              <a:gd name="T17" fmla="*/ 282 h 939"/>
              <a:gd name="T18" fmla="*/ 668 w 923"/>
              <a:gd name="T19" fmla="*/ 289 h 939"/>
              <a:gd name="T20" fmla="*/ 673 w 923"/>
              <a:gd name="T21" fmla="*/ 289 h 939"/>
              <a:gd name="T22" fmla="*/ 685 w 923"/>
              <a:gd name="T23" fmla="*/ 292 h 939"/>
              <a:gd name="T24" fmla="*/ 698 w 923"/>
              <a:gd name="T25" fmla="*/ 329 h 939"/>
              <a:gd name="T26" fmla="*/ 699 w 923"/>
              <a:gd name="T27" fmla="*/ 375 h 939"/>
              <a:gd name="T28" fmla="*/ 693 w 923"/>
              <a:gd name="T29" fmla="*/ 399 h 939"/>
              <a:gd name="T30" fmla="*/ 662 w 923"/>
              <a:gd name="T31" fmla="*/ 425 h 939"/>
              <a:gd name="T32" fmla="*/ 621 w 923"/>
              <a:gd name="T33" fmla="*/ 483 h 939"/>
              <a:gd name="T34" fmla="*/ 584 w 923"/>
              <a:gd name="T35" fmla="*/ 529 h 939"/>
              <a:gd name="T36" fmla="*/ 574 w 923"/>
              <a:gd name="T37" fmla="*/ 542 h 939"/>
              <a:gd name="T38" fmla="*/ 573 w 923"/>
              <a:gd name="T39" fmla="*/ 585 h 939"/>
              <a:gd name="T40" fmla="*/ 571 w 923"/>
              <a:gd name="T41" fmla="*/ 607 h 939"/>
              <a:gd name="T42" fmla="*/ 579 w 923"/>
              <a:gd name="T43" fmla="*/ 639 h 939"/>
              <a:gd name="T44" fmla="*/ 625 w 923"/>
              <a:gd name="T45" fmla="*/ 678 h 939"/>
              <a:gd name="T46" fmla="*/ 733 w 923"/>
              <a:gd name="T47" fmla="*/ 702 h 939"/>
              <a:gd name="T48" fmla="*/ 822 w 923"/>
              <a:gd name="T49" fmla="*/ 733 h 939"/>
              <a:gd name="T50" fmla="*/ 870 w 923"/>
              <a:gd name="T51" fmla="*/ 769 h 939"/>
              <a:gd name="T52" fmla="*/ 897 w 923"/>
              <a:gd name="T53" fmla="*/ 801 h 939"/>
              <a:gd name="T54" fmla="*/ 915 w 923"/>
              <a:gd name="T55" fmla="*/ 873 h 939"/>
              <a:gd name="T56" fmla="*/ 921 w 923"/>
              <a:gd name="T57" fmla="*/ 934 h 939"/>
              <a:gd name="T58" fmla="*/ 0 w 923"/>
              <a:gd name="T59" fmla="*/ 933 h 939"/>
              <a:gd name="T60" fmla="*/ 2 w 923"/>
              <a:gd name="T61" fmla="*/ 873 h 939"/>
              <a:gd name="T62" fmla="*/ 16 w 923"/>
              <a:gd name="T63" fmla="*/ 801 h 939"/>
              <a:gd name="T64" fmla="*/ 46 w 923"/>
              <a:gd name="T65" fmla="*/ 769 h 939"/>
              <a:gd name="T66" fmla="*/ 91 w 923"/>
              <a:gd name="T67" fmla="*/ 733 h 939"/>
              <a:gd name="T68" fmla="*/ 179 w 923"/>
              <a:gd name="T69" fmla="*/ 702 h 939"/>
              <a:gd name="T70" fmla="*/ 286 w 923"/>
              <a:gd name="T71" fmla="*/ 678 h 939"/>
              <a:gd name="T72" fmla="*/ 334 w 923"/>
              <a:gd name="T73" fmla="*/ 645 h 939"/>
              <a:gd name="T74" fmla="*/ 347 w 923"/>
              <a:gd name="T75" fmla="*/ 613 h 939"/>
              <a:gd name="T76" fmla="*/ 351 w 923"/>
              <a:gd name="T77" fmla="*/ 600 h 939"/>
              <a:gd name="T78" fmla="*/ 349 w 923"/>
              <a:gd name="T79" fmla="*/ 550 h 939"/>
              <a:gd name="T80" fmla="*/ 346 w 923"/>
              <a:gd name="T81" fmla="*/ 532 h 939"/>
              <a:gd name="T82" fmla="*/ 310 w 923"/>
              <a:gd name="T83" fmla="*/ 501 h 939"/>
              <a:gd name="T84" fmla="*/ 269 w 923"/>
              <a:gd name="T85" fmla="*/ 438 h 939"/>
              <a:gd name="T86" fmla="*/ 232 w 923"/>
              <a:gd name="T87" fmla="*/ 413 h 939"/>
              <a:gd name="T88" fmla="*/ 226 w 923"/>
              <a:gd name="T89" fmla="*/ 384 h 939"/>
              <a:gd name="T90" fmla="*/ 222 w 923"/>
              <a:gd name="T91" fmla="*/ 358 h 939"/>
              <a:gd name="T92" fmla="*/ 224 w 923"/>
              <a:gd name="T93" fmla="*/ 313 h 939"/>
              <a:gd name="T94" fmla="*/ 242 w 923"/>
              <a:gd name="T95" fmla="*/ 289 h 939"/>
              <a:gd name="T96" fmla="*/ 245 w 923"/>
              <a:gd name="T97" fmla="*/ 289 h 939"/>
              <a:gd name="T98" fmla="*/ 252 w 923"/>
              <a:gd name="T99" fmla="*/ 284 h 939"/>
              <a:gd name="T100" fmla="*/ 255 w 923"/>
              <a:gd name="T101" fmla="*/ 272 h 939"/>
              <a:gd name="T102" fmla="*/ 253 w 923"/>
              <a:gd name="T103" fmla="*/ 212 h 939"/>
              <a:gd name="T104" fmla="*/ 256 w 923"/>
              <a:gd name="T105" fmla="*/ 136 h 939"/>
              <a:gd name="T106" fmla="*/ 269 w 923"/>
              <a:gd name="T107" fmla="*/ 87 h 939"/>
              <a:gd name="T108" fmla="*/ 308 w 923"/>
              <a:gd name="T109" fmla="*/ 42 h 939"/>
              <a:gd name="T110" fmla="*/ 359 w 923"/>
              <a:gd name="T111" fmla="*/ 29 h 939"/>
              <a:gd name="T112" fmla="*/ 368 w 923"/>
              <a:gd name="T113" fmla="*/ 31 h 939"/>
              <a:gd name="T114" fmla="*/ 385 w 923"/>
              <a:gd name="T115" fmla="*/ 29 h 939"/>
              <a:gd name="T116" fmla="*/ 406 w 923"/>
              <a:gd name="T117" fmla="*/ 16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3" h="939">
                <a:moveTo>
                  <a:pt x="488" y="0"/>
                </a:moveTo>
                <a:lnTo>
                  <a:pt x="503" y="3"/>
                </a:lnTo>
                <a:lnTo>
                  <a:pt x="516" y="11"/>
                </a:lnTo>
                <a:lnTo>
                  <a:pt x="529" y="23"/>
                </a:lnTo>
                <a:lnTo>
                  <a:pt x="539" y="34"/>
                </a:lnTo>
                <a:lnTo>
                  <a:pt x="548" y="44"/>
                </a:lnTo>
                <a:lnTo>
                  <a:pt x="558" y="47"/>
                </a:lnTo>
                <a:lnTo>
                  <a:pt x="566" y="48"/>
                </a:lnTo>
                <a:lnTo>
                  <a:pt x="576" y="47"/>
                </a:lnTo>
                <a:lnTo>
                  <a:pt x="584" y="47"/>
                </a:lnTo>
                <a:lnTo>
                  <a:pt x="597" y="47"/>
                </a:lnTo>
                <a:lnTo>
                  <a:pt x="615" y="50"/>
                </a:lnTo>
                <a:lnTo>
                  <a:pt x="633" y="57"/>
                </a:lnTo>
                <a:lnTo>
                  <a:pt x="644" y="66"/>
                </a:lnTo>
                <a:lnTo>
                  <a:pt x="654" y="81"/>
                </a:lnTo>
                <a:lnTo>
                  <a:pt x="659" y="97"/>
                </a:lnTo>
                <a:lnTo>
                  <a:pt x="662" y="113"/>
                </a:lnTo>
                <a:lnTo>
                  <a:pt x="664" y="130"/>
                </a:lnTo>
                <a:lnTo>
                  <a:pt x="665" y="144"/>
                </a:lnTo>
                <a:lnTo>
                  <a:pt x="665" y="156"/>
                </a:lnTo>
                <a:lnTo>
                  <a:pt x="667" y="175"/>
                </a:lnTo>
                <a:lnTo>
                  <a:pt x="668" y="201"/>
                </a:lnTo>
                <a:lnTo>
                  <a:pt x="668" y="229"/>
                </a:lnTo>
                <a:lnTo>
                  <a:pt x="667" y="253"/>
                </a:lnTo>
                <a:lnTo>
                  <a:pt x="665" y="272"/>
                </a:lnTo>
                <a:lnTo>
                  <a:pt x="664" y="277"/>
                </a:lnTo>
                <a:lnTo>
                  <a:pt x="664" y="282"/>
                </a:lnTo>
                <a:lnTo>
                  <a:pt x="665" y="285"/>
                </a:lnTo>
                <a:lnTo>
                  <a:pt x="667" y="287"/>
                </a:lnTo>
                <a:lnTo>
                  <a:pt x="668" y="289"/>
                </a:lnTo>
                <a:lnTo>
                  <a:pt x="670" y="289"/>
                </a:lnTo>
                <a:lnTo>
                  <a:pt x="672" y="289"/>
                </a:lnTo>
                <a:lnTo>
                  <a:pt x="673" y="289"/>
                </a:lnTo>
                <a:lnTo>
                  <a:pt x="675" y="289"/>
                </a:lnTo>
                <a:lnTo>
                  <a:pt x="675" y="289"/>
                </a:lnTo>
                <a:lnTo>
                  <a:pt x="685" y="292"/>
                </a:lnTo>
                <a:lnTo>
                  <a:pt x="691" y="302"/>
                </a:lnTo>
                <a:lnTo>
                  <a:pt x="696" y="315"/>
                </a:lnTo>
                <a:lnTo>
                  <a:pt x="698" y="329"/>
                </a:lnTo>
                <a:lnTo>
                  <a:pt x="699" y="345"/>
                </a:lnTo>
                <a:lnTo>
                  <a:pt x="699" y="362"/>
                </a:lnTo>
                <a:lnTo>
                  <a:pt x="699" y="375"/>
                </a:lnTo>
                <a:lnTo>
                  <a:pt x="698" y="383"/>
                </a:lnTo>
                <a:lnTo>
                  <a:pt x="698" y="386"/>
                </a:lnTo>
                <a:lnTo>
                  <a:pt x="693" y="399"/>
                </a:lnTo>
                <a:lnTo>
                  <a:pt x="686" y="409"/>
                </a:lnTo>
                <a:lnTo>
                  <a:pt x="677" y="417"/>
                </a:lnTo>
                <a:lnTo>
                  <a:pt x="662" y="425"/>
                </a:lnTo>
                <a:lnTo>
                  <a:pt x="644" y="436"/>
                </a:lnTo>
                <a:lnTo>
                  <a:pt x="634" y="462"/>
                </a:lnTo>
                <a:lnTo>
                  <a:pt x="621" y="483"/>
                </a:lnTo>
                <a:lnTo>
                  <a:pt x="607" y="503"/>
                </a:lnTo>
                <a:lnTo>
                  <a:pt x="595" y="517"/>
                </a:lnTo>
                <a:lnTo>
                  <a:pt x="584" y="529"/>
                </a:lnTo>
                <a:lnTo>
                  <a:pt x="576" y="535"/>
                </a:lnTo>
                <a:lnTo>
                  <a:pt x="574" y="537"/>
                </a:lnTo>
                <a:lnTo>
                  <a:pt x="574" y="542"/>
                </a:lnTo>
                <a:lnTo>
                  <a:pt x="573" y="555"/>
                </a:lnTo>
                <a:lnTo>
                  <a:pt x="573" y="571"/>
                </a:lnTo>
                <a:lnTo>
                  <a:pt x="573" y="585"/>
                </a:lnTo>
                <a:lnTo>
                  <a:pt x="573" y="595"/>
                </a:lnTo>
                <a:lnTo>
                  <a:pt x="573" y="598"/>
                </a:lnTo>
                <a:lnTo>
                  <a:pt x="571" y="607"/>
                </a:lnTo>
                <a:lnTo>
                  <a:pt x="571" y="615"/>
                </a:lnTo>
                <a:lnTo>
                  <a:pt x="574" y="628"/>
                </a:lnTo>
                <a:lnTo>
                  <a:pt x="579" y="639"/>
                </a:lnTo>
                <a:lnTo>
                  <a:pt x="589" y="652"/>
                </a:lnTo>
                <a:lnTo>
                  <a:pt x="604" y="665"/>
                </a:lnTo>
                <a:lnTo>
                  <a:pt x="625" y="678"/>
                </a:lnTo>
                <a:lnTo>
                  <a:pt x="652" y="688"/>
                </a:lnTo>
                <a:lnTo>
                  <a:pt x="690" y="694"/>
                </a:lnTo>
                <a:lnTo>
                  <a:pt x="733" y="702"/>
                </a:lnTo>
                <a:lnTo>
                  <a:pt x="769" y="712"/>
                </a:lnTo>
                <a:lnTo>
                  <a:pt x="798" y="722"/>
                </a:lnTo>
                <a:lnTo>
                  <a:pt x="822" y="733"/>
                </a:lnTo>
                <a:lnTo>
                  <a:pt x="842" y="746"/>
                </a:lnTo>
                <a:lnTo>
                  <a:pt x="857" y="757"/>
                </a:lnTo>
                <a:lnTo>
                  <a:pt x="870" y="769"/>
                </a:lnTo>
                <a:lnTo>
                  <a:pt x="879" y="778"/>
                </a:lnTo>
                <a:lnTo>
                  <a:pt x="889" y="788"/>
                </a:lnTo>
                <a:lnTo>
                  <a:pt x="897" y="801"/>
                </a:lnTo>
                <a:lnTo>
                  <a:pt x="905" y="822"/>
                </a:lnTo>
                <a:lnTo>
                  <a:pt x="912" y="847"/>
                </a:lnTo>
                <a:lnTo>
                  <a:pt x="915" y="873"/>
                </a:lnTo>
                <a:lnTo>
                  <a:pt x="918" y="899"/>
                </a:lnTo>
                <a:lnTo>
                  <a:pt x="921" y="920"/>
                </a:lnTo>
                <a:lnTo>
                  <a:pt x="921" y="934"/>
                </a:lnTo>
                <a:lnTo>
                  <a:pt x="923" y="939"/>
                </a:lnTo>
                <a:lnTo>
                  <a:pt x="0" y="939"/>
                </a:lnTo>
                <a:lnTo>
                  <a:pt x="0" y="933"/>
                </a:lnTo>
                <a:lnTo>
                  <a:pt x="0" y="920"/>
                </a:lnTo>
                <a:lnTo>
                  <a:pt x="0" y="899"/>
                </a:lnTo>
                <a:lnTo>
                  <a:pt x="2" y="873"/>
                </a:lnTo>
                <a:lnTo>
                  <a:pt x="5" y="847"/>
                </a:lnTo>
                <a:lnTo>
                  <a:pt x="10" y="822"/>
                </a:lnTo>
                <a:lnTo>
                  <a:pt x="16" y="801"/>
                </a:lnTo>
                <a:lnTo>
                  <a:pt x="26" y="788"/>
                </a:lnTo>
                <a:lnTo>
                  <a:pt x="34" y="778"/>
                </a:lnTo>
                <a:lnTo>
                  <a:pt x="46" y="769"/>
                </a:lnTo>
                <a:lnTo>
                  <a:pt x="57" y="757"/>
                </a:lnTo>
                <a:lnTo>
                  <a:pt x="72" y="746"/>
                </a:lnTo>
                <a:lnTo>
                  <a:pt x="91" y="733"/>
                </a:lnTo>
                <a:lnTo>
                  <a:pt x="114" y="722"/>
                </a:lnTo>
                <a:lnTo>
                  <a:pt x="143" y="712"/>
                </a:lnTo>
                <a:lnTo>
                  <a:pt x="179" y="702"/>
                </a:lnTo>
                <a:lnTo>
                  <a:pt x="222" y="694"/>
                </a:lnTo>
                <a:lnTo>
                  <a:pt x="258" y="688"/>
                </a:lnTo>
                <a:lnTo>
                  <a:pt x="286" y="678"/>
                </a:lnTo>
                <a:lnTo>
                  <a:pt x="307" y="668"/>
                </a:lnTo>
                <a:lnTo>
                  <a:pt x="323" y="657"/>
                </a:lnTo>
                <a:lnTo>
                  <a:pt x="334" y="645"/>
                </a:lnTo>
                <a:lnTo>
                  <a:pt x="341" y="632"/>
                </a:lnTo>
                <a:lnTo>
                  <a:pt x="346" y="623"/>
                </a:lnTo>
                <a:lnTo>
                  <a:pt x="347" y="613"/>
                </a:lnTo>
                <a:lnTo>
                  <a:pt x="349" y="607"/>
                </a:lnTo>
                <a:lnTo>
                  <a:pt x="349" y="602"/>
                </a:lnTo>
                <a:lnTo>
                  <a:pt x="351" y="600"/>
                </a:lnTo>
                <a:lnTo>
                  <a:pt x="349" y="582"/>
                </a:lnTo>
                <a:lnTo>
                  <a:pt x="349" y="564"/>
                </a:lnTo>
                <a:lnTo>
                  <a:pt x="349" y="550"/>
                </a:lnTo>
                <a:lnTo>
                  <a:pt x="349" y="538"/>
                </a:lnTo>
                <a:lnTo>
                  <a:pt x="349" y="534"/>
                </a:lnTo>
                <a:lnTo>
                  <a:pt x="346" y="532"/>
                </a:lnTo>
                <a:lnTo>
                  <a:pt x="338" y="525"/>
                </a:lnTo>
                <a:lnTo>
                  <a:pt x="325" y="516"/>
                </a:lnTo>
                <a:lnTo>
                  <a:pt x="310" y="501"/>
                </a:lnTo>
                <a:lnTo>
                  <a:pt x="295" y="485"/>
                </a:lnTo>
                <a:lnTo>
                  <a:pt x="281" y="464"/>
                </a:lnTo>
                <a:lnTo>
                  <a:pt x="269" y="438"/>
                </a:lnTo>
                <a:lnTo>
                  <a:pt x="250" y="430"/>
                </a:lnTo>
                <a:lnTo>
                  <a:pt x="239" y="422"/>
                </a:lnTo>
                <a:lnTo>
                  <a:pt x="232" y="413"/>
                </a:lnTo>
                <a:lnTo>
                  <a:pt x="229" y="404"/>
                </a:lnTo>
                <a:lnTo>
                  <a:pt x="227" y="394"/>
                </a:lnTo>
                <a:lnTo>
                  <a:pt x="226" y="384"/>
                </a:lnTo>
                <a:lnTo>
                  <a:pt x="224" y="381"/>
                </a:lnTo>
                <a:lnTo>
                  <a:pt x="224" y="371"/>
                </a:lnTo>
                <a:lnTo>
                  <a:pt x="222" y="358"/>
                </a:lnTo>
                <a:lnTo>
                  <a:pt x="222" y="344"/>
                </a:lnTo>
                <a:lnTo>
                  <a:pt x="222" y="328"/>
                </a:lnTo>
                <a:lnTo>
                  <a:pt x="224" y="313"/>
                </a:lnTo>
                <a:lnTo>
                  <a:pt x="227" y="300"/>
                </a:lnTo>
                <a:lnTo>
                  <a:pt x="234" y="292"/>
                </a:lnTo>
                <a:lnTo>
                  <a:pt x="242" y="289"/>
                </a:lnTo>
                <a:lnTo>
                  <a:pt x="242" y="289"/>
                </a:lnTo>
                <a:lnTo>
                  <a:pt x="244" y="289"/>
                </a:lnTo>
                <a:lnTo>
                  <a:pt x="245" y="289"/>
                </a:lnTo>
                <a:lnTo>
                  <a:pt x="248" y="287"/>
                </a:lnTo>
                <a:lnTo>
                  <a:pt x="250" y="285"/>
                </a:lnTo>
                <a:lnTo>
                  <a:pt x="252" y="284"/>
                </a:lnTo>
                <a:lnTo>
                  <a:pt x="255" y="280"/>
                </a:lnTo>
                <a:lnTo>
                  <a:pt x="255" y="277"/>
                </a:lnTo>
                <a:lnTo>
                  <a:pt x="255" y="272"/>
                </a:lnTo>
                <a:lnTo>
                  <a:pt x="255" y="266"/>
                </a:lnTo>
                <a:lnTo>
                  <a:pt x="253" y="242"/>
                </a:lnTo>
                <a:lnTo>
                  <a:pt x="253" y="212"/>
                </a:lnTo>
                <a:lnTo>
                  <a:pt x="253" y="182"/>
                </a:lnTo>
                <a:lnTo>
                  <a:pt x="255" y="156"/>
                </a:lnTo>
                <a:lnTo>
                  <a:pt x="256" y="136"/>
                </a:lnTo>
                <a:lnTo>
                  <a:pt x="258" y="123"/>
                </a:lnTo>
                <a:lnTo>
                  <a:pt x="263" y="107"/>
                </a:lnTo>
                <a:lnTo>
                  <a:pt x="269" y="87"/>
                </a:lnTo>
                <a:lnTo>
                  <a:pt x="279" y="70"/>
                </a:lnTo>
                <a:lnTo>
                  <a:pt x="292" y="53"/>
                </a:lnTo>
                <a:lnTo>
                  <a:pt x="308" y="42"/>
                </a:lnTo>
                <a:lnTo>
                  <a:pt x="329" y="34"/>
                </a:lnTo>
                <a:lnTo>
                  <a:pt x="347" y="31"/>
                </a:lnTo>
                <a:lnTo>
                  <a:pt x="359" y="29"/>
                </a:lnTo>
                <a:lnTo>
                  <a:pt x="364" y="29"/>
                </a:lnTo>
                <a:lnTo>
                  <a:pt x="367" y="31"/>
                </a:lnTo>
                <a:lnTo>
                  <a:pt x="368" y="31"/>
                </a:lnTo>
                <a:lnTo>
                  <a:pt x="372" y="32"/>
                </a:lnTo>
                <a:lnTo>
                  <a:pt x="376" y="31"/>
                </a:lnTo>
                <a:lnTo>
                  <a:pt x="385" y="29"/>
                </a:lnTo>
                <a:lnTo>
                  <a:pt x="391" y="24"/>
                </a:lnTo>
                <a:lnTo>
                  <a:pt x="398" y="19"/>
                </a:lnTo>
                <a:lnTo>
                  <a:pt x="406" y="16"/>
                </a:lnTo>
                <a:lnTo>
                  <a:pt x="422" y="14"/>
                </a:lnTo>
                <a:lnTo>
                  <a:pt x="48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91088" y="5452557"/>
            <a:ext cx="1166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Operator</a:t>
            </a:r>
            <a:endParaRPr kumimoji="1" lang="ja-JP" altLang="en-US" dirty="0"/>
          </a:p>
        </p:txBody>
      </p:sp>
      <p:sp>
        <p:nvSpPr>
          <p:cNvPr id="20" name="Freeform 10"/>
          <p:cNvSpPr>
            <a:spLocks noChangeAspect="1" noEditPoints="1"/>
          </p:cNvSpPr>
          <p:nvPr/>
        </p:nvSpPr>
        <p:spPr bwMode="auto">
          <a:xfrm>
            <a:off x="3192878" y="3251993"/>
            <a:ext cx="1080000" cy="678020"/>
          </a:xfrm>
          <a:custGeom>
            <a:avLst/>
            <a:gdLst>
              <a:gd name="T0" fmla="*/ 535 w 626"/>
              <a:gd name="T1" fmla="*/ 354 h 393"/>
              <a:gd name="T2" fmla="*/ 530 w 626"/>
              <a:gd name="T3" fmla="*/ 359 h 393"/>
              <a:gd name="T4" fmla="*/ 530 w 626"/>
              <a:gd name="T5" fmla="*/ 367 h 393"/>
              <a:gd name="T6" fmla="*/ 535 w 626"/>
              <a:gd name="T7" fmla="*/ 373 h 393"/>
              <a:gd name="T8" fmla="*/ 578 w 626"/>
              <a:gd name="T9" fmla="*/ 373 h 393"/>
              <a:gd name="T10" fmla="*/ 585 w 626"/>
              <a:gd name="T11" fmla="*/ 370 h 393"/>
              <a:gd name="T12" fmla="*/ 587 w 626"/>
              <a:gd name="T13" fmla="*/ 363 h 393"/>
              <a:gd name="T14" fmla="*/ 585 w 626"/>
              <a:gd name="T15" fmla="*/ 356 h 393"/>
              <a:gd name="T16" fmla="*/ 578 w 626"/>
              <a:gd name="T17" fmla="*/ 352 h 393"/>
              <a:gd name="T18" fmla="*/ 257 w 626"/>
              <a:gd name="T19" fmla="*/ 352 h 393"/>
              <a:gd name="T20" fmla="*/ 248 w 626"/>
              <a:gd name="T21" fmla="*/ 354 h 393"/>
              <a:gd name="T22" fmla="*/ 244 w 626"/>
              <a:gd name="T23" fmla="*/ 358 h 393"/>
              <a:gd name="T24" fmla="*/ 243 w 626"/>
              <a:gd name="T25" fmla="*/ 363 h 393"/>
              <a:gd name="T26" fmla="*/ 244 w 626"/>
              <a:gd name="T27" fmla="*/ 369 h 393"/>
              <a:gd name="T28" fmla="*/ 248 w 626"/>
              <a:gd name="T29" fmla="*/ 373 h 393"/>
              <a:gd name="T30" fmla="*/ 257 w 626"/>
              <a:gd name="T31" fmla="*/ 374 h 393"/>
              <a:gd name="T32" fmla="*/ 393 w 626"/>
              <a:gd name="T33" fmla="*/ 373 h 393"/>
              <a:gd name="T34" fmla="*/ 400 w 626"/>
              <a:gd name="T35" fmla="*/ 370 h 393"/>
              <a:gd name="T36" fmla="*/ 403 w 626"/>
              <a:gd name="T37" fmla="*/ 363 h 393"/>
              <a:gd name="T38" fmla="*/ 402 w 626"/>
              <a:gd name="T39" fmla="*/ 358 h 393"/>
              <a:gd name="T40" fmla="*/ 397 w 626"/>
              <a:gd name="T41" fmla="*/ 354 h 393"/>
              <a:gd name="T42" fmla="*/ 389 w 626"/>
              <a:gd name="T43" fmla="*/ 352 h 393"/>
              <a:gd name="T44" fmla="*/ 97 w 626"/>
              <a:gd name="T45" fmla="*/ 39 h 393"/>
              <a:gd name="T46" fmla="*/ 529 w 626"/>
              <a:gd name="T47" fmla="*/ 295 h 393"/>
              <a:gd name="T48" fmla="*/ 97 w 626"/>
              <a:gd name="T49" fmla="*/ 39 h 393"/>
              <a:gd name="T50" fmla="*/ 533 w 626"/>
              <a:gd name="T51" fmla="*/ 1 h 393"/>
              <a:gd name="T52" fmla="*/ 555 w 626"/>
              <a:gd name="T53" fmla="*/ 8 h 393"/>
              <a:gd name="T54" fmla="*/ 564 w 626"/>
              <a:gd name="T55" fmla="*/ 23 h 393"/>
              <a:gd name="T56" fmla="*/ 568 w 626"/>
              <a:gd name="T57" fmla="*/ 37 h 393"/>
              <a:gd name="T58" fmla="*/ 568 w 626"/>
              <a:gd name="T59" fmla="*/ 314 h 393"/>
              <a:gd name="T60" fmla="*/ 626 w 626"/>
              <a:gd name="T61" fmla="*/ 354 h 393"/>
              <a:gd name="T62" fmla="*/ 624 w 626"/>
              <a:gd name="T63" fmla="*/ 362 h 393"/>
              <a:gd name="T64" fmla="*/ 619 w 626"/>
              <a:gd name="T65" fmla="*/ 377 h 393"/>
              <a:gd name="T66" fmla="*/ 602 w 626"/>
              <a:gd name="T67" fmla="*/ 390 h 393"/>
              <a:gd name="T68" fmla="*/ 35 w 626"/>
              <a:gd name="T69" fmla="*/ 393 h 393"/>
              <a:gd name="T70" fmla="*/ 12 w 626"/>
              <a:gd name="T71" fmla="*/ 385 h 393"/>
              <a:gd name="T72" fmla="*/ 2 w 626"/>
              <a:gd name="T73" fmla="*/ 369 h 393"/>
              <a:gd name="T74" fmla="*/ 0 w 626"/>
              <a:gd name="T75" fmla="*/ 355 h 393"/>
              <a:gd name="T76" fmla="*/ 0 w 626"/>
              <a:gd name="T77" fmla="*/ 314 h 393"/>
              <a:gd name="T78" fmla="*/ 58 w 626"/>
              <a:gd name="T79" fmla="*/ 39 h 393"/>
              <a:gd name="T80" fmla="*/ 67 w 626"/>
              <a:gd name="T81" fmla="*/ 15 h 393"/>
              <a:gd name="T82" fmla="*/ 82 w 626"/>
              <a:gd name="T83" fmla="*/ 4 h 393"/>
              <a:gd name="T84" fmla="*/ 94 w 626"/>
              <a:gd name="T85" fmla="*/ 1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26" h="393">
                <a:moveTo>
                  <a:pt x="538" y="352"/>
                </a:moveTo>
                <a:lnTo>
                  <a:pt x="535" y="354"/>
                </a:lnTo>
                <a:lnTo>
                  <a:pt x="531" y="356"/>
                </a:lnTo>
                <a:lnTo>
                  <a:pt x="530" y="359"/>
                </a:lnTo>
                <a:lnTo>
                  <a:pt x="529" y="363"/>
                </a:lnTo>
                <a:lnTo>
                  <a:pt x="530" y="367"/>
                </a:lnTo>
                <a:lnTo>
                  <a:pt x="531" y="370"/>
                </a:lnTo>
                <a:lnTo>
                  <a:pt x="535" y="373"/>
                </a:lnTo>
                <a:lnTo>
                  <a:pt x="538" y="373"/>
                </a:lnTo>
                <a:lnTo>
                  <a:pt x="578" y="373"/>
                </a:lnTo>
                <a:lnTo>
                  <a:pt x="582" y="373"/>
                </a:lnTo>
                <a:lnTo>
                  <a:pt x="585" y="370"/>
                </a:lnTo>
                <a:lnTo>
                  <a:pt x="587" y="367"/>
                </a:lnTo>
                <a:lnTo>
                  <a:pt x="587" y="363"/>
                </a:lnTo>
                <a:lnTo>
                  <a:pt x="587" y="359"/>
                </a:lnTo>
                <a:lnTo>
                  <a:pt x="585" y="356"/>
                </a:lnTo>
                <a:lnTo>
                  <a:pt x="582" y="354"/>
                </a:lnTo>
                <a:lnTo>
                  <a:pt x="578" y="352"/>
                </a:lnTo>
                <a:lnTo>
                  <a:pt x="538" y="352"/>
                </a:lnTo>
                <a:close/>
                <a:moveTo>
                  <a:pt x="257" y="352"/>
                </a:moveTo>
                <a:lnTo>
                  <a:pt x="253" y="352"/>
                </a:lnTo>
                <a:lnTo>
                  <a:pt x="248" y="354"/>
                </a:lnTo>
                <a:lnTo>
                  <a:pt x="246" y="355"/>
                </a:lnTo>
                <a:lnTo>
                  <a:pt x="244" y="358"/>
                </a:lnTo>
                <a:lnTo>
                  <a:pt x="244" y="360"/>
                </a:lnTo>
                <a:lnTo>
                  <a:pt x="243" y="363"/>
                </a:lnTo>
                <a:lnTo>
                  <a:pt x="244" y="366"/>
                </a:lnTo>
                <a:lnTo>
                  <a:pt x="244" y="369"/>
                </a:lnTo>
                <a:lnTo>
                  <a:pt x="246" y="371"/>
                </a:lnTo>
                <a:lnTo>
                  <a:pt x="248" y="373"/>
                </a:lnTo>
                <a:lnTo>
                  <a:pt x="253" y="373"/>
                </a:lnTo>
                <a:lnTo>
                  <a:pt x="257" y="374"/>
                </a:lnTo>
                <a:lnTo>
                  <a:pt x="388" y="374"/>
                </a:lnTo>
                <a:lnTo>
                  <a:pt x="393" y="373"/>
                </a:lnTo>
                <a:lnTo>
                  <a:pt x="397" y="371"/>
                </a:lnTo>
                <a:lnTo>
                  <a:pt x="400" y="370"/>
                </a:lnTo>
                <a:lnTo>
                  <a:pt x="403" y="367"/>
                </a:lnTo>
                <a:lnTo>
                  <a:pt x="403" y="363"/>
                </a:lnTo>
                <a:lnTo>
                  <a:pt x="403" y="360"/>
                </a:lnTo>
                <a:lnTo>
                  <a:pt x="402" y="358"/>
                </a:lnTo>
                <a:lnTo>
                  <a:pt x="400" y="355"/>
                </a:lnTo>
                <a:lnTo>
                  <a:pt x="397" y="354"/>
                </a:lnTo>
                <a:lnTo>
                  <a:pt x="393" y="352"/>
                </a:lnTo>
                <a:lnTo>
                  <a:pt x="389" y="352"/>
                </a:lnTo>
                <a:lnTo>
                  <a:pt x="257" y="352"/>
                </a:lnTo>
                <a:close/>
                <a:moveTo>
                  <a:pt x="97" y="39"/>
                </a:moveTo>
                <a:lnTo>
                  <a:pt x="97" y="295"/>
                </a:lnTo>
                <a:lnTo>
                  <a:pt x="529" y="295"/>
                </a:lnTo>
                <a:lnTo>
                  <a:pt x="529" y="39"/>
                </a:lnTo>
                <a:lnTo>
                  <a:pt x="97" y="39"/>
                </a:lnTo>
                <a:close/>
                <a:moveTo>
                  <a:pt x="95" y="0"/>
                </a:moveTo>
                <a:lnTo>
                  <a:pt x="533" y="1"/>
                </a:lnTo>
                <a:lnTo>
                  <a:pt x="545" y="2"/>
                </a:lnTo>
                <a:lnTo>
                  <a:pt x="555" y="8"/>
                </a:lnTo>
                <a:lnTo>
                  <a:pt x="560" y="16"/>
                </a:lnTo>
                <a:lnTo>
                  <a:pt x="564" y="23"/>
                </a:lnTo>
                <a:lnTo>
                  <a:pt x="567" y="31"/>
                </a:lnTo>
                <a:lnTo>
                  <a:pt x="568" y="37"/>
                </a:lnTo>
                <a:lnTo>
                  <a:pt x="568" y="38"/>
                </a:lnTo>
                <a:lnTo>
                  <a:pt x="568" y="314"/>
                </a:lnTo>
                <a:lnTo>
                  <a:pt x="626" y="314"/>
                </a:lnTo>
                <a:lnTo>
                  <a:pt x="626" y="354"/>
                </a:lnTo>
                <a:lnTo>
                  <a:pt x="626" y="355"/>
                </a:lnTo>
                <a:lnTo>
                  <a:pt x="624" y="362"/>
                </a:lnTo>
                <a:lnTo>
                  <a:pt x="623" y="369"/>
                </a:lnTo>
                <a:lnTo>
                  <a:pt x="619" y="377"/>
                </a:lnTo>
                <a:lnTo>
                  <a:pt x="612" y="385"/>
                </a:lnTo>
                <a:lnTo>
                  <a:pt x="602" y="390"/>
                </a:lnTo>
                <a:lnTo>
                  <a:pt x="589" y="393"/>
                </a:lnTo>
                <a:lnTo>
                  <a:pt x="35" y="393"/>
                </a:lnTo>
                <a:lnTo>
                  <a:pt x="22" y="390"/>
                </a:lnTo>
                <a:lnTo>
                  <a:pt x="12" y="385"/>
                </a:lnTo>
                <a:lnTo>
                  <a:pt x="7" y="377"/>
                </a:lnTo>
                <a:lnTo>
                  <a:pt x="2" y="369"/>
                </a:lnTo>
                <a:lnTo>
                  <a:pt x="1" y="362"/>
                </a:lnTo>
                <a:lnTo>
                  <a:pt x="0" y="355"/>
                </a:lnTo>
                <a:lnTo>
                  <a:pt x="0" y="354"/>
                </a:lnTo>
                <a:lnTo>
                  <a:pt x="0" y="314"/>
                </a:lnTo>
                <a:lnTo>
                  <a:pt x="58" y="314"/>
                </a:lnTo>
                <a:lnTo>
                  <a:pt x="58" y="39"/>
                </a:lnTo>
                <a:lnTo>
                  <a:pt x="61" y="26"/>
                </a:lnTo>
                <a:lnTo>
                  <a:pt x="67" y="15"/>
                </a:lnTo>
                <a:lnTo>
                  <a:pt x="74" y="8"/>
                </a:lnTo>
                <a:lnTo>
                  <a:pt x="82" y="4"/>
                </a:lnTo>
                <a:lnTo>
                  <a:pt x="89" y="1"/>
                </a:lnTo>
                <a:lnTo>
                  <a:pt x="94" y="1"/>
                </a:lnTo>
                <a:lnTo>
                  <a:pt x="95" y="0"/>
                </a:lnTo>
                <a:close/>
              </a:path>
            </a:pathLst>
          </a:custGeom>
          <a:solidFill>
            <a:srgbClr val="CF375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54740" y="3251992"/>
            <a:ext cx="113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・ログ確認</a:t>
            </a:r>
            <a:endParaRPr kumimoji="1" lang="en-US" altLang="ja-JP" sz="1200" dirty="0" smtClean="0"/>
          </a:p>
          <a:p>
            <a:r>
              <a:rPr kumimoji="1" lang="ja-JP" altLang="en-US" sz="1200" dirty="0" smtClean="0"/>
              <a:t>・コマンド実行</a:t>
            </a:r>
            <a:endParaRPr kumimoji="1" lang="en-US" altLang="ja-JP" sz="1200" dirty="0" smtClean="0"/>
          </a:p>
          <a:p>
            <a:r>
              <a:rPr kumimoji="1" lang="ja-JP" altLang="en-US" sz="1200" dirty="0" smtClean="0"/>
              <a:t>・各種調査</a:t>
            </a:r>
            <a:endParaRPr kumimoji="1" lang="ja-JP" altLang="en-US" sz="1200" dirty="0"/>
          </a:p>
        </p:txBody>
      </p:sp>
      <p:sp>
        <p:nvSpPr>
          <p:cNvPr id="22" name="四角形吹き出し 21"/>
          <p:cNvSpPr/>
          <p:nvPr/>
        </p:nvSpPr>
        <p:spPr>
          <a:xfrm>
            <a:off x="3587181" y="4233286"/>
            <a:ext cx="1188132" cy="349728"/>
          </a:xfrm>
          <a:prstGeom prst="wedgeRectCallout">
            <a:avLst>
              <a:gd name="adj1" fmla="val -38699"/>
              <a:gd name="adj2" fmla="val 73332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メモリ足りない</a:t>
            </a:r>
            <a:endParaRPr kumimoji="1" lang="ja-JP" altLang="en-US" sz="1100" dirty="0"/>
          </a:p>
        </p:txBody>
      </p:sp>
      <p:sp>
        <p:nvSpPr>
          <p:cNvPr id="23" name="四角形吹き出し 22"/>
          <p:cNvSpPr/>
          <p:nvPr/>
        </p:nvSpPr>
        <p:spPr>
          <a:xfrm>
            <a:off x="9086363" y="4247863"/>
            <a:ext cx="1023536" cy="349728"/>
          </a:xfrm>
          <a:prstGeom prst="wedgeRectCallout">
            <a:avLst>
              <a:gd name="adj1" fmla="val -38699"/>
              <a:gd name="adj2" fmla="val 73332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貧血ですね</a:t>
            </a:r>
            <a:endParaRPr kumimoji="1" lang="ja-JP" altLang="en-US" sz="1100" dirty="0"/>
          </a:p>
        </p:txBody>
      </p:sp>
      <p:sp>
        <p:nvSpPr>
          <p:cNvPr id="24" name="メモ 23"/>
          <p:cNvSpPr/>
          <p:nvPr/>
        </p:nvSpPr>
        <p:spPr>
          <a:xfrm>
            <a:off x="8615680" y="373273"/>
            <a:ext cx="3227977" cy="886523"/>
          </a:xfrm>
          <a:prstGeom prst="foldedCorner">
            <a:avLst/>
          </a:prstGeom>
          <a:solidFill>
            <a:srgbClr val="00B050">
              <a:alpha val="49000"/>
            </a:srgb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dirty="0" smtClean="0"/>
              <a:t>サーバやシステムであれば、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もしかして「変？」の客観化に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データを撮ります。これだ！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146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そうだ、データを取ろう！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体重はとっていた！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93" y="1602104"/>
            <a:ext cx="8207473" cy="4926058"/>
          </a:xfr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136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今度は心拍数だ！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867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9">
      <a:majorFont>
        <a:latin typeface="Migu 1C"/>
        <a:ea typeface="Migu 1C"/>
        <a:cs typeface=""/>
      </a:majorFont>
      <a:minorFont>
        <a:latin typeface="Migu 1C"/>
        <a:ea typeface="Migu 1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312</Words>
  <Application>Microsoft Office PowerPoint</Application>
  <PresentationFormat>ワイド画面</PresentationFormat>
  <Paragraphs>61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2" baseType="lpstr">
      <vt:lpstr>Migu 1C</vt:lpstr>
      <vt:lpstr>Arial</vt:lpstr>
      <vt:lpstr>Office テーマ</vt:lpstr>
      <vt:lpstr>運用担当者が Smartband2で 自分の身体情報を 監視した理由</vt:lpstr>
      <vt:lpstr>PowerPoint プレゼンテーション</vt:lpstr>
      <vt:lpstr>今日の内容</vt:lpstr>
      <vt:lpstr>最近、朝型になると 心臓の動悸で目覚める</vt:lpstr>
      <vt:lpstr>もしかして： 体がおかしい？</vt:lpstr>
      <vt:lpstr>PowerPoint プレゼンテーション</vt:lpstr>
      <vt:lpstr>そうだ、データを取ろう！</vt:lpstr>
      <vt:lpstr>体重はとっていた！</vt:lpstr>
      <vt:lpstr>今度は心拍数だ！</vt:lpstr>
      <vt:lpstr>SmartBand2</vt:lpstr>
      <vt:lpstr>SmartBand2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計測することによる 適切な現状把握と対策の道</vt:lpstr>
      <vt:lpstr>買うまで知らなかった便利機能</vt:lpstr>
      <vt:lpstr>分かった事と、今後の課題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IoTと</dc:title>
  <dc:creator>前佛雅人</dc:creator>
  <cp:lastModifiedBy>前佛雅人</cp:lastModifiedBy>
  <cp:revision>19</cp:revision>
  <dcterms:created xsi:type="dcterms:W3CDTF">2015-11-28T06:04:34Z</dcterms:created>
  <dcterms:modified xsi:type="dcterms:W3CDTF">2015-11-29T06:26:23Z</dcterms:modified>
</cp:coreProperties>
</file>